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105E-E537-41FD-9738-041AD85A86C8}" type="datetimeFigureOut">
              <a:rPr lang="cs-CZ" smtClean="0"/>
              <a:t>25.03.2020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6D314-393E-4435-B783-E749A90BC8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2092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105E-E537-41FD-9738-041AD85A86C8}" type="datetimeFigureOut">
              <a:rPr lang="cs-CZ" smtClean="0"/>
              <a:t>25.03.2020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6D314-393E-4435-B783-E749A90BC8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757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105E-E537-41FD-9738-041AD85A86C8}" type="datetimeFigureOut">
              <a:rPr lang="cs-CZ" smtClean="0"/>
              <a:t>25.03.2020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6D314-393E-4435-B783-E749A90BC8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4228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105E-E537-41FD-9738-041AD85A86C8}" type="datetimeFigureOut">
              <a:rPr lang="cs-CZ" smtClean="0"/>
              <a:t>25.03.2020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6D314-393E-4435-B783-E749A90BC8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1750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105E-E537-41FD-9738-041AD85A86C8}" type="datetimeFigureOut">
              <a:rPr lang="cs-CZ" smtClean="0"/>
              <a:t>25.03.2020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6D314-393E-4435-B783-E749A90BC8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3288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105E-E537-41FD-9738-041AD85A86C8}" type="datetimeFigureOut">
              <a:rPr lang="cs-CZ" smtClean="0"/>
              <a:t>25.03.2020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6D314-393E-4435-B783-E749A90BC8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3874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105E-E537-41FD-9738-041AD85A86C8}" type="datetimeFigureOut">
              <a:rPr lang="cs-CZ" smtClean="0"/>
              <a:t>25.03.2020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6D314-393E-4435-B783-E749A90BC8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5855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105E-E537-41FD-9738-041AD85A86C8}" type="datetimeFigureOut">
              <a:rPr lang="cs-CZ" smtClean="0"/>
              <a:t>25.03.2020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6D314-393E-4435-B783-E749A90BC8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5995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105E-E537-41FD-9738-041AD85A86C8}" type="datetimeFigureOut">
              <a:rPr lang="cs-CZ" smtClean="0"/>
              <a:t>25.03.2020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6D314-393E-4435-B783-E749A90BC8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2318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105E-E537-41FD-9738-041AD85A86C8}" type="datetimeFigureOut">
              <a:rPr lang="cs-CZ" smtClean="0"/>
              <a:t>25.03.2020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6D314-393E-4435-B783-E749A90BC8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496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105E-E537-41FD-9738-041AD85A86C8}" type="datetimeFigureOut">
              <a:rPr lang="cs-CZ" smtClean="0"/>
              <a:t>25.03.2020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6D314-393E-4435-B783-E749A90BC8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0762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6105E-E537-41FD-9738-041AD85A86C8}" type="datetimeFigureOut">
              <a:rPr lang="cs-CZ" smtClean="0"/>
              <a:t>25.03.2020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6D314-393E-4435-B783-E749A90BC8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4955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Lost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dark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Tento příběh vymyslely: Berti Plicková </a:t>
            </a:r>
            <a:r>
              <a:rPr lang="cs-CZ" dirty="0">
                <a:sym typeface="Wingdings" panose="05000000000000000000" pitchFamily="2" charset="2"/>
              </a:rPr>
              <a:t></a:t>
            </a:r>
            <a:endParaRPr lang="cs-CZ" dirty="0"/>
          </a:p>
          <a:p>
            <a:r>
              <a:rPr lang="cs-CZ" dirty="0"/>
              <a:t>                                           </a:t>
            </a:r>
            <a:r>
              <a:rPr lang="cs-CZ" dirty="0" smtClean="0"/>
              <a:t>       Terka </a:t>
            </a:r>
            <a:r>
              <a:rPr lang="cs-CZ" dirty="0" err="1"/>
              <a:t>Matějíková</a:t>
            </a:r>
            <a:r>
              <a:rPr lang="cs-CZ" dirty="0"/>
              <a:t> </a:t>
            </a:r>
            <a:r>
              <a:rPr lang="cs-CZ" dirty="0">
                <a:sym typeface="Wingdings" panose="05000000000000000000" pitchFamily="2" charset="2"/>
              </a:rPr>
              <a:t></a:t>
            </a:r>
            <a:endParaRPr lang="cs-CZ" dirty="0"/>
          </a:p>
          <a:p>
            <a:r>
              <a:rPr lang="cs-CZ" dirty="0"/>
              <a:t>                                         </a:t>
            </a:r>
            <a:r>
              <a:rPr lang="cs-CZ" dirty="0" smtClean="0"/>
              <a:t>  </a:t>
            </a:r>
            <a:r>
              <a:rPr lang="cs-CZ" dirty="0" err="1"/>
              <a:t>Kiki</a:t>
            </a:r>
            <a:r>
              <a:rPr lang="cs-CZ" dirty="0"/>
              <a:t> </a:t>
            </a:r>
            <a:r>
              <a:rPr lang="cs-CZ" dirty="0" err="1"/>
              <a:t>Šrytrová</a:t>
            </a:r>
            <a:r>
              <a:rPr lang="cs-CZ" dirty="0"/>
              <a:t> </a:t>
            </a:r>
            <a:r>
              <a:rPr lang="cs-CZ" dirty="0">
                <a:sym typeface="Wingdings" panose="05000000000000000000" pitchFamily="2" charset="2"/>
              </a:rPr>
              <a:t>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5550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8349"/>
            <a:ext cx="10515600" cy="48386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4400" dirty="0" err="1" smtClean="0"/>
              <a:t>They</a:t>
            </a:r>
            <a:r>
              <a:rPr lang="cs-CZ" sz="4400" dirty="0" smtClean="0"/>
              <a:t> </a:t>
            </a:r>
            <a:r>
              <a:rPr lang="cs-CZ" sz="4400" dirty="0" smtClean="0"/>
              <a:t>were </a:t>
            </a:r>
            <a:r>
              <a:rPr lang="cs-CZ" sz="4400" dirty="0" err="1" smtClean="0"/>
              <a:t>both</a:t>
            </a:r>
            <a:r>
              <a:rPr lang="cs-CZ" sz="4400" dirty="0" smtClean="0"/>
              <a:t> </a:t>
            </a:r>
            <a:r>
              <a:rPr lang="cs-CZ" sz="4400" dirty="0" smtClean="0"/>
              <a:t>VERY </a:t>
            </a:r>
            <a:r>
              <a:rPr lang="cs-CZ" sz="4400" dirty="0" smtClean="0"/>
              <a:t>HAPPY and </a:t>
            </a:r>
            <a:r>
              <a:rPr lang="cs-CZ" sz="4400" dirty="0" err="1" smtClean="0"/>
              <a:t>they</a:t>
            </a:r>
            <a:r>
              <a:rPr lang="cs-CZ" sz="4400" dirty="0" smtClean="0"/>
              <a:t> returned </a:t>
            </a:r>
            <a:r>
              <a:rPr lang="cs-CZ" sz="4400" dirty="0" err="1" smtClean="0"/>
              <a:t>home</a:t>
            </a:r>
            <a:r>
              <a:rPr lang="cs-CZ" sz="4400" dirty="0" smtClean="0"/>
              <a:t>. </a:t>
            </a:r>
            <a:r>
              <a:rPr lang="cs-CZ" sz="4400" dirty="0" err="1" smtClean="0"/>
              <a:t>Grandpa</a:t>
            </a:r>
            <a:r>
              <a:rPr lang="cs-CZ" sz="4400" dirty="0" smtClean="0"/>
              <a:t> came </a:t>
            </a:r>
            <a:r>
              <a:rPr lang="cs-CZ" sz="4400" dirty="0" err="1" smtClean="0"/>
              <a:t>into</a:t>
            </a:r>
            <a:r>
              <a:rPr lang="cs-CZ" sz="4400" dirty="0" smtClean="0"/>
              <a:t> </a:t>
            </a:r>
            <a:r>
              <a:rPr lang="cs-CZ" sz="4400" dirty="0" err="1" smtClean="0"/>
              <a:t>their</a:t>
            </a:r>
            <a:r>
              <a:rPr lang="cs-CZ" sz="4400" dirty="0" smtClean="0"/>
              <a:t> room </a:t>
            </a:r>
            <a:r>
              <a:rPr lang="cs-CZ" sz="4400" smtClean="0"/>
              <a:t>and </a:t>
            </a:r>
            <a:r>
              <a:rPr lang="cs-CZ" sz="4400" smtClean="0"/>
              <a:t>asked</a:t>
            </a:r>
            <a:r>
              <a:rPr lang="cs-CZ" sz="4400" dirty="0" smtClean="0"/>
              <a:t>:,, Did you </a:t>
            </a:r>
            <a:r>
              <a:rPr lang="cs-CZ" sz="4400" dirty="0" err="1" smtClean="0"/>
              <a:t>sleep</a:t>
            </a:r>
            <a:r>
              <a:rPr lang="cs-CZ" sz="4400" dirty="0" smtClean="0"/>
              <a:t> well?“ ,,</a:t>
            </a:r>
            <a:r>
              <a:rPr lang="cs-CZ" sz="4400" dirty="0" err="1" smtClean="0"/>
              <a:t>Yes,very</a:t>
            </a:r>
            <a:r>
              <a:rPr lang="cs-CZ" sz="4400" dirty="0" smtClean="0"/>
              <a:t> well“, </a:t>
            </a:r>
            <a:r>
              <a:rPr lang="cs-CZ" sz="4400" dirty="0" err="1" smtClean="0"/>
              <a:t>said</a:t>
            </a:r>
            <a:r>
              <a:rPr lang="cs-CZ" sz="4400" dirty="0" smtClean="0"/>
              <a:t> </a:t>
            </a:r>
            <a:r>
              <a:rPr lang="cs-CZ" sz="4400" dirty="0" err="1" smtClean="0"/>
              <a:t>Hermione</a:t>
            </a:r>
            <a:r>
              <a:rPr lang="cs-CZ" sz="4400" dirty="0" smtClean="0"/>
              <a:t>.,,You </a:t>
            </a:r>
            <a:r>
              <a:rPr lang="cs-CZ" sz="4400" dirty="0" err="1" smtClean="0"/>
              <a:t>will</a:t>
            </a:r>
            <a:r>
              <a:rPr lang="cs-CZ" sz="4400" dirty="0" smtClean="0"/>
              <a:t> not believe what</a:t>
            </a:r>
            <a:r>
              <a:rPr lang="cs-CZ" sz="4400" dirty="0"/>
              <a:t> </a:t>
            </a:r>
            <a:r>
              <a:rPr lang="cs-CZ" sz="4400" dirty="0" smtClean="0"/>
              <a:t> </a:t>
            </a:r>
            <a:r>
              <a:rPr lang="cs-CZ" sz="4400" dirty="0" err="1" smtClean="0"/>
              <a:t>happened</a:t>
            </a:r>
            <a:r>
              <a:rPr lang="cs-CZ" sz="4400" dirty="0" smtClean="0"/>
              <a:t> to </a:t>
            </a:r>
            <a:r>
              <a:rPr lang="cs-CZ" sz="4400" dirty="0" err="1" smtClean="0"/>
              <a:t>us</a:t>
            </a:r>
            <a:r>
              <a:rPr lang="cs-CZ" sz="4400" dirty="0" smtClean="0"/>
              <a:t>“,</a:t>
            </a:r>
            <a:r>
              <a:rPr lang="cs-CZ" sz="4400" dirty="0" err="1" smtClean="0"/>
              <a:t>said</a:t>
            </a:r>
            <a:r>
              <a:rPr lang="cs-CZ" sz="4400" dirty="0" smtClean="0"/>
              <a:t> </a:t>
            </a:r>
            <a:r>
              <a:rPr lang="cs-CZ" sz="4400" dirty="0" err="1" smtClean="0"/>
              <a:t>Draco</a:t>
            </a:r>
            <a:r>
              <a:rPr lang="cs-CZ" sz="4400" dirty="0" smtClean="0"/>
              <a:t>. ,, I </a:t>
            </a:r>
            <a:r>
              <a:rPr lang="cs-CZ" sz="4400" dirty="0" err="1" smtClean="0"/>
              <a:t>know,you</a:t>
            </a:r>
            <a:r>
              <a:rPr lang="cs-CZ" sz="4400" dirty="0" smtClean="0"/>
              <a:t> </a:t>
            </a:r>
            <a:r>
              <a:rPr lang="cs-CZ" sz="4400" dirty="0" err="1" smtClean="0"/>
              <a:t>defeated</a:t>
            </a:r>
            <a:r>
              <a:rPr lang="cs-CZ" sz="4400" dirty="0" smtClean="0"/>
              <a:t> </a:t>
            </a:r>
            <a:r>
              <a:rPr lang="cs-CZ" sz="4400" dirty="0" err="1" smtClean="0"/>
              <a:t>Voldemort.I‘m</a:t>
            </a:r>
            <a:r>
              <a:rPr lang="cs-CZ" sz="4400" dirty="0" smtClean="0"/>
              <a:t> very proud </a:t>
            </a:r>
            <a:r>
              <a:rPr lang="cs-CZ" sz="4400" dirty="0" err="1" smtClean="0"/>
              <a:t>of</a:t>
            </a:r>
            <a:r>
              <a:rPr lang="cs-CZ" sz="4400" dirty="0" smtClean="0"/>
              <a:t> </a:t>
            </a:r>
            <a:r>
              <a:rPr lang="cs-CZ" sz="4400" dirty="0" err="1" smtClean="0"/>
              <a:t>you</a:t>
            </a:r>
            <a:r>
              <a:rPr lang="cs-CZ" sz="4400" dirty="0" smtClean="0"/>
              <a:t>!“,</a:t>
            </a:r>
            <a:r>
              <a:rPr lang="cs-CZ" sz="4400" dirty="0" err="1" smtClean="0"/>
              <a:t>said</a:t>
            </a:r>
            <a:r>
              <a:rPr lang="cs-CZ" sz="4400" dirty="0" smtClean="0"/>
              <a:t> </a:t>
            </a:r>
            <a:r>
              <a:rPr lang="cs-CZ" sz="4400" dirty="0" err="1" smtClean="0"/>
              <a:t>grandpa</a:t>
            </a:r>
            <a:r>
              <a:rPr lang="cs-CZ" sz="4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06881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4400" dirty="0"/>
          </a:p>
          <a:p>
            <a:pPr marL="0" indent="0">
              <a:buNone/>
            </a:pPr>
            <a:endParaRPr lang="cs-CZ" sz="4400" dirty="0" smtClean="0"/>
          </a:p>
          <a:p>
            <a:pPr marL="0" indent="0">
              <a:buNone/>
            </a:pPr>
            <a:r>
              <a:rPr lang="cs-CZ" sz="7200" dirty="0" smtClean="0"/>
              <a:t>                 </a:t>
            </a:r>
            <a:r>
              <a:rPr lang="cs-CZ" sz="7200" dirty="0" err="1" smtClean="0"/>
              <a:t>The</a:t>
            </a:r>
            <a:r>
              <a:rPr lang="cs-CZ" sz="7200" dirty="0" smtClean="0"/>
              <a:t> End</a:t>
            </a:r>
          </a:p>
          <a:p>
            <a:pPr marL="0" indent="0">
              <a:buNone/>
            </a:pPr>
            <a:endParaRPr lang="cs-CZ" sz="7200" dirty="0"/>
          </a:p>
          <a:p>
            <a:pPr marL="0" indent="0">
              <a:buNone/>
            </a:pPr>
            <a:r>
              <a:rPr lang="cs-CZ" sz="3200" dirty="0" smtClean="0"/>
              <a:t>              </a:t>
            </a:r>
            <a:r>
              <a:rPr lang="cs-CZ" sz="3200" dirty="0" err="1" smtClean="0"/>
              <a:t>Even</a:t>
            </a:r>
            <a:r>
              <a:rPr lang="cs-CZ" sz="3200" dirty="0" smtClean="0"/>
              <a:t> </a:t>
            </a:r>
            <a:r>
              <a:rPr lang="cs-CZ" sz="3200" dirty="0" err="1" smtClean="0"/>
              <a:t>small</a:t>
            </a:r>
            <a:r>
              <a:rPr lang="cs-CZ" sz="3200" dirty="0" smtClean="0"/>
              <a:t> </a:t>
            </a:r>
            <a:r>
              <a:rPr lang="cs-CZ" sz="3200" dirty="0" err="1" smtClean="0"/>
              <a:t>people</a:t>
            </a:r>
            <a:r>
              <a:rPr lang="cs-CZ" sz="3200" dirty="0" smtClean="0"/>
              <a:t> </a:t>
            </a:r>
            <a:r>
              <a:rPr lang="cs-CZ" sz="3200" dirty="0" err="1" smtClean="0"/>
              <a:t>can</a:t>
            </a:r>
            <a:r>
              <a:rPr lang="cs-CZ" sz="3200" dirty="0" smtClean="0"/>
              <a:t> do </a:t>
            </a:r>
            <a:r>
              <a:rPr lang="cs-CZ" sz="3200" dirty="0" err="1" smtClean="0"/>
              <a:t>the</a:t>
            </a:r>
            <a:r>
              <a:rPr lang="cs-CZ" sz="3200" dirty="0" smtClean="0"/>
              <a:t> </a:t>
            </a:r>
            <a:r>
              <a:rPr lang="cs-CZ" sz="3200" dirty="0" err="1" smtClean="0"/>
              <a:t>impossible</a:t>
            </a:r>
            <a:r>
              <a:rPr lang="cs-CZ" sz="3200" dirty="0" smtClean="0"/>
              <a:t>…….</a:t>
            </a:r>
          </a:p>
          <a:p>
            <a:pPr marL="0" indent="0">
              <a:buNone/>
            </a:pP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6392451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57745" y="1155469"/>
            <a:ext cx="9144000" cy="4073237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cs-CZ" sz="13500" dirty="0" smtClean="0"/>
              <a:t>,,</a:t>
            </a:r>
            <a:r>
              <a:rPr lang="cs-CZ" sz="17600" dirty="0" err="1" smtClean="0"/>
              <a:t>Finally</a:t>
            </a:r>
            <a:r>
              <a:rPr lang="cs-CZ" sz="17600" dirty="0" smtClean="0"/>
              <a:t> </a:t>
            </a:r>
            <a:r>
              <a:rPr lang="cs-CZ" sz="17600" dirty="0" err="1" smtClean="0"/>
              <a:t>holidays</a:t>
            </a:r>
            <a:r>
              <a:rPr lang="cs-CZ" sz="17600" dirty="0" smtClean="0"/>
              <a:t>“,</a:t>
            </a:r>
            <a:r>
              <a:rPr lang="cs-CZ" sz="17600" dirty="0" err="1" smtClean="0"/>
              <a:t>said</a:t>
            </a:r>
            <a:r>
              <a:rPr lang="cs-CZ" sz="17600" dirty="0" smtClean="0"/>
              <a:t> </a:t>
            </a:r>
            <a:r>
              <a:rPr lang="cs-CZ" sz="17600" dirty="0" err="1" smtClean="0"/>
              <a:t>Draco</a:t>
            </a:r>
            <a:r>
              <a:rPr lang="cs-CZ" sz="17600" dirty="0" smtClean="0"/>
              <a:t>.</a:t>
            </a:r>
          </a:p>
          <a:p>
            <a:pPr algn="l"/>
            <a:r>
              <a:rPr lang="cs-CZ" sz="17600" dirty="0" smtClean="0"/>
              <a:t>I </a:t>
            </a:r>
            <a:r>
              <a:rPr lang="cs-CZ" sz="17600" dirty="0" err="1" smtClean="0"/>
              <a:t>don´t</a:t>
            </a:r>
            <a:r>
              <a:rPr lang="cs-CZ" sz="17600" dirty="0" smtClean="0"/>
              <a:t> </a:t>
            </a:r>
            <a:r>
              <a:rPr lang="cs-CZ" sz="17600" dirty="0" err="1" smtClean="0"/>
              <a:t>have</a:t>
            </a:r>
            <a:r>
              <a:rPr lang="cs-CZ" sz="17600" dirty="0" smtClean="0"/>
              <a:t> to do </a:t>
            </a:r>
            <a:r>
              <a:rPr lang="cs-CZ" sz="17600" dirty="0" err="1" smtClean="0"/>
              <a:t>anything</a:t>
            </a:r>
            <a:r>
              <a:rPr lang="cs-CZ" sz="17600" dirty="0" smtClean="0"/>
              <a:t> </a:t>
            </a:r>
            <a:r>
              <a:rPr lang="cs-CZ" sz="17600" dirty="0" err="1" smtClean="0"/>
              <a:t>anymore</a:t>
            </a:r>
            <a:r>
              <a:rPr lang="cs-CZ" sz="17600" dirty="0" smtClean="0"/>
              <a:t>.</a:t>
            </a:r>
          </a:p>
          <a:p>
            <a:pPr algn="l"/>
            <a:r>
              <a:rPr lang="cs-CZ" sz="17600" dirty="0" err="1" smtClean="0"/>
              <a:t>Suddenly</a:t>
            </a:r>
            <a:r>
              <a:rPr lang="cs-CZ" sz="17600" dirty="0"/>
              <a:t> </a:t>
            </a:r>
            <a:r>
              <a:rPr lang="cs-CZ" sz="17600" dirty="0" smtClean="0"/>
              <a:t>his </a:t>
            </a:r>
            <a:r>
              <a:rPr lang="cs-CZ" sz="17600" dirty="0" err="1" smtClean="0"/>
              <a:t>sister</a:t>
            </a:r>
            <a:r>
              <a:rPr lang="cs-CZ" sz="17600" dirty="0" smtClean="0"/>
              <a:t> </a:t>
            </a:r>
            <a:r>
              <a:rPr lang="cs-CZ" sz="17600" dirty="0" err="1" smtClean="0"/>
              <a:t>Hermione</a:t>
            </a:r>
            <a:r>
              <a:rPr lang="cs-CZ" sz="17600" dirty="0" smtClean="0"/>
              <a:t> </a:t>
            </a:r>
            <a:r>
              <a:rPr lang="cs-CZ" sz="17600" dirty="0" err="1" smtClean="0"/>
              <a:t>interrupted</a:t>
            </a:r>
            <a:r>
              <a:rPr lang="cs-CZ" sz="17600" dirty="0"/>
              <a:t> </a:t>
            </a:r>
            <a:r>
              <a:rPr lang="cs-CZ" sz="17600" dirty="0" err="1" smtClean="0"/>
              <a:t>him</a:t>
            </a:r>
            <a:r>
              <a:rPr lang="cs-CZ" sz="17600" dirty="0" smtClean="0"/>
              <a:t>.,,</a:t>
            </a:r>
            <a:r>
              <a:rPr lang="cs-CZ" sz="17600" dirty="0" err="1" smtClean="0"/>
              <a:t>What</a:t>
            </a:r>
            <a:r>
              <a:rPr lang="cs-CZ" sz="17600" dirty="0" smtClean="0"/>
              <a:t> are </a:t>
            </a:r>
            <a:r>
              <a:rPr lang="cs-CZ" sz="17600" dirty="0" err="1" smtClean="0"/>
              <a:t>you</a:t>
            </a:r>
            <a:r>
              <a:rPr lang="cs-CZ" sz="17600" dirty="0" smtClean="0"/>
              <a:t> </a:t>
            </a:r>
            <a:r>
              <a:rPr lang="cs-CZ" sz="17600" dirty="0" err="1" smtClean="0"/>
              <a:t>doing</a:t>
            </a:r>
            <a:r>
              <a:rPr lang="cs-CZ" sz="17600" dirty="0" smtClean="0"/>
              <a:t> </a:t>
            </a:r>
            <a:r>
              <a:rPr lang="cs-CZ" sz="17600" dirty="0" err="1" smtClean="0"/>
              <a:t>here</a:t>
            </a:r>
            <a:r>
              <a:rPr lang="cs-CZ" sz="17600" dirty="0" smtClean="0"/>
              <a:t>?</a:t>
            </a:r>
          </a:p>
          <a:p>
            <a:pPr algn="l"/>
            <a:r>
              <a:rPr lang="cs-CZ" sz="17600" dirty="0" err="1" smtClean="0"/>
              <a:t>We</a:t>
            </a:r>
            <a:r>
              <a:rPr lang="cs-CZ" sz="17600" dirty="0" smtClean="0"/>
              <a:t> </a:t>
            </a:r>
            <a:r>
              <a:rPr lang="cs-CZ" sz="17600" dirty="0" err="1" smtClean="0"/>
              <a:t>have</a:t>
            </a:r>
            <a:r>
              <a:rPr lang="cs-CZ" sz="17600" dirty="0" smtClean="0"/>
              <a:t> to </a:t>
            </a:r>
            <a:r>
              <a:rPr lang="cs-CZ" sz="17600" dirty="0" err="1" smtClean="0"/>
              <a:t>pack</a:t>
            </a:r>
            <a:r>
              <a:rPr lang="cs-CZ" sz="17600" dirty="0" smtClean="0"/>
              <a:t> up to </a:t>
            </a:r>
            <a:r>
              <a:rPr lang="cs-CZ" sz="17600" dirty="0" err="1" smtClean="0"/>
              <a:t>grandpa</a:t>
            </a:r>
            <a:r>
              <a:rPr lang="cs-CZ" sz="17600" dirty="0" smtClean="0"/>
              <a:t> </a:t>
            </a:r>
            <a:r>
              <a:rPr lang="cs-CZ" sz="17600" dirty="0" err="1" smtClean="0"/>
              <a:t>Dumbledore.We</a:t>
            </a:r>
            <a:r>
              <a:rPr lang="cs-CZ" sz="17600" dirty="0" smtClean="0"/>
              <a:t> are </a:t>
            </a:r>
            <a:r>
              <a:rPr lang="cs-CZ" sz="17600" dirty="0" err="1" smtClean="0"/>
              <a:t>leaving</a:t>
            </a:r>
            <a:r>
              <a:rPr lang="cs-CZ" sz="17600" dirty="0" smtClean="0"/>
              <a:t> </a:t>
            </a:r>
            <a:r>
              <a:rPr lang="cs-CZ" sz="17600" dirty="0" err="1" smtClean="0"/>
              <a:t>soon</a:t>
            </a:r>
            <a:r>
              <a:rPr lang="cs-CZ" sz="17600" dirty="0" smtClean="0"/>
              <a:t>“, </a:t>
            </a:r>
            <a:r>
              <a:rPr lang="cs-CZ" sz="17600" dirty="0" err="1" smtClean="0"/>
              <a:t>Hermione</a:t>
            </a:r>
            <a:r>
              <a:rPr lang="cs-CZ" sz="17600" dirty="0" smtClean="0"/>
              <a:t> </a:t>
            </a:r>
            <a:r>
              <a:rPr lang="cs-CZ" sz="17600" dirty="0" err="1" smtClean="0"/>
              <a:t>said</a:t>
            </a:r>
            <a:r>
              <a:rPr lang="cs-CZ" sz="17600" dirty="0" smtClean="0"/>
              <a:t>.</a:t>
            </a:r>
          </a:p>
          <a:p>
            <a:pPr algn="l"/>
            <a:r>
              <a:rPr lang="cs-CZ" sz="17600" dirty="0" smtClean="0"/>
              <a:t>,,</a:t>
            </a:r>
            <a:r>
              <a:rPr lang="cs-CZ" sz="17600" dirty="0" err="1" smtClean="0"/>
              <a:t>Hurry</a:t>
            </a:r>
            <a:r>
              <a:rPr lang="cs-CZ" sz="17600" dirty="0" smtClean="0"/>
              <a:t> </a:t>
            </a:r>
            <a:r>
              <a:rPr lang="cs-CZ" sz="17600" dirty="0" err="1" smtClean="0"/>
              <a:t>up,grandpa</a:t>
            </a:r>
            <a:r>
              <a:rPr lang="cs-CZ" sz="17600" dirty="0" smtClean="0"/>
              <a:t> </a:t>
            </a:r>
            <a:r>
              <a:rPr lang="cs-CZ" sz="17600" dirty="0" err="1" smtClean="0"/>
              <a:t>Dumbledore</a:t>
            </a:r>
            <a:r>
              <a:rPr lang="cs-CZ" sz="17600" dirty="0" smtClean="0"/>
              <a:t> </a:t>
            </a:r>
            <a:r>
              <a:rPr lang="cs-CZ" sz="17600" dirty="0" err="1" smtClean="0"/>
              <a:t>would</a:t>
            </a:r>
            <a:r>
              <a:rPr lang="cs-CZ" sz="17600" dirty="0" smtClean="0"/>
              <a:t> </a:t>
            </a:r>
            <a:r>
              <a:rPr lang="cs-CZ" sz="17600" dirty="0" err="1" smtClean="0"/>
              <a:t>be</a:t>
            </a:r>
            <a:r>
              <a:rPr lang="cs-CZ" sz="17600" dirty="0" smtClean="0"/>
              <a:t> </a:t>
            </a:r>
            <a:r>
              <a:rPr lang="cs-CZ" sz="17600" dirty="0" err="1" smtClean="0"/>
              <a:t>worried</a:t>
            </a:r>
            <a:r>
              <a:rPr lang="cs-CZ" sz="17600" dirty="0" smtClean="0"/>
              <a:t> </a:t>
            </a:r>
            <a:r>
              <a:rPr lang="cs-CZ" sz="17600" dirty="0" err="1" smtClean="0"/>
              <a:t>about</a:t>
            </a:r>
            <a:r>
              <a:rPr lang="cs-CZ" sz="17600" dirty="0" smtClean="0"/>
              <a:t> </a:t>
            </a:r>
            <a:r>
              <a:rPr lang="cs-CZ" sz="17600" dirty="0" err="1" smtClean="0"/>
              <a:t>us</a:t>
            </a:r>
            <a:r>
              <a:rPr lang="cs-CZ" sz="17600" dirty="0" smtClean="0"/>
              <a:t>.“ </a:t>
            </a:r>
          </a:p>
          <a:p>
            <a:pPr algn="l"/>
            <a:r>
              <a:rPr lang="cs-CZ" sz="5700" dirty="0" smtClean="0"/>
              <a:t>                 </a:t>
            </a:r>
            <a:r>
              <a:rPr lang="cs-CZ" sz="4400" dirty="0" smtClean="0"/>
              <a:t>                          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238901986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1193800"/>
            <a:ext cx="9144000" cy="4216400"/>
          </a:xfrm>
        </p:spPr>
        <p:txBody>
          <a:bodyPr>
            <a:normAutofit/>
          </a:bodyPr>
          <a:lstStyle/>
          <a:p>
            <a:pPr algn="l"/>
            <a:r>
              <a:rPr lang="cs-CZ" sz="4400" dirty="0" smtClean="0"/>
              <a:t>After a long </a:t>
            </a:r>
            <a:r>
              <a:rPr lang="cs-CZ" sz="4400" dirty="0" err="1" smtClean="0"/>
              <a:t>journey,they</a:t>
            </a:r>
            <a:r>
              <a:rPr lang="cs-CZ" sz="4400" dirty="0" smtClean="0"/>
              <a:t> </a:t>
            </a:r>
            <a:r>
              <a:rPr lang="cs-CZ" sz="4400" dirty="0" err="1" smtClean="0"/>
              <a:t>finally</a:t>
            </a:r>
            <a:r>
              <a:rPr lang="cs-CZ" sz="4400" dirty="0" smtClean="0"/>
              <a:t> reached </a:t>
            </a:r>
            <a:r>
              <a:rPr lang="cs-CZ" sz="4400" dirty="0" err="1" smtClean="0"/>
              <a:t>their</a:t>
            </a:r>
            <a:r>
              <a:rPr lang="cs-CZ" sz="4400" dirty="0" smtClean="0"/>
              <a:t> </a:t>
            </a:r>
            <a:r>
              <a:rPr lang="cs-CZ" sz="4400" dirty="0" err="1" smtClean="0"/>
              <a:t>grandfather.Grandpa</a:t>
            </a:r>
            <a:r>
              <a:rPr lang="cs-CZ" sz="4400" dirty="0" smtClean="0"/>
              <a:t> </a:t>
            </a:r>
            <a:r>
              <a:rPr lang="cs-CZ" sz="4400" dirty="0" err="1" smtClean="0"/>
              <a:t>Dumbledore</a:t>
            </a:r>
            <a:r>
              <a:rPr lang="cs-CZ" sz="4400" dirty="0" smtClean="0"/>
              <a:t> </a:t>
            </a:r>
            <a:r>
              <a:rPr lang="cs-CZ" sz="4400" dirty="0" err="1" smtClean="0"/>
              <a:t>said</a:t>
            </a:r>
            <a:r>
              <a:rPr lang="cs-CZ" sz="4400" dirty="0" smtClean="0"/>
              <a:t> </a:t>
            </a:r>
            <a:r>
              <a:rPr lang="cs-CZ" sz="4400" dirty="0" err="1" smtClean="0"/>
              <a:t>they</a:t>
            </a:r>
            <a:r>
              <a:rPr lang="cs-CZ" sz="4400" dirty="0" smtClean="0"/>
              <a:t> can go </a:t>
            </a:r>
            <a:r>
              <a:rPr lang="cs-CZ" sz="4400" dirty="0" err="1" smtClean="0"/>
              <a:t>anywhere</a:t>
            </a:r>
            <a:r>
              <a:rPr lang="cs-CZ" sz="4400" dirty="0" smtClean="0"/>
              <a:t> </a:t>
            </a:r>
            <a:r>
              <a:rPr lang="cs-CZ" sz="4400" dirty="0" err="1" smtClean="0"/>
              <a:t>except</a:t>
            </a:r>
            <a:r>
              <a:rPr lang="cs-CZ" sz="4400" dirty="0" smtClean="0"/>
              <a:t> </a:t>
            </a:r>
            <a:r>
              <a:rPr lang="cs-CZ" sz="4400" dirty="0" err="1" smtClean="0"/>
              <a:t>the</a:t>
            </a:r>
            <a:r>
              <a:rPr lang="cs-CZ" sz="4400" dirty="0" smtClean="0"/>
              <a:t> </a:t>
            </a:r>
            <a:r>
              <a:rPr lang="cs-CZ" sz="4400" dirty="0" err="1" smtClean="0"/>
              <a:t>attic</a:t>
            </a:r>
            <a:r>
              <a:rPr lang="cs-CZ" sz="4400" dirty="0" smtClean="0"/>
              <a:t>. </a:t>
            </a:r>
            <a:r>
              <a:rPr lang="cs-CZ" sz="4400" dirty="0" err="1" smtClean="0"/>
              <a:t>Draco</a:t>
            </a:r>
            <a:r>
              <a:rPr lang="cs-CZ" sz="4400" dirty="0" smtClean="0"/>
              <a:t> asked </a:t>
            </a:r>
            <a:r>
              <a:rPr lang="cs-CZ" sz="4400" dirty="0" err="1" smtClean="0"/>
              <a:t>him</a:t>
            </a:r>
            <a:r>
              <a:rPr lang="cs-CZ" sz="4400" dirty="0" smtClean="0"/>
              <a:t> WHY, but </a:t>
            </a:r>
            <a:r>
              <a:rPr lang="cs-CZ" sz="4400" dirty="0" err="1" smtClean="0"/>
              <a:t>Grandpa</a:t>
            </a:r>
            <a:r>
              <a:rPr lang="cs-CZ" sz="4400" dirty="0" smtClean="0"/>
              <a:t> LOOKED </a:t>
            </a:r>
            <a:r>
              <a:rPr lang="cs-CZ" sz="4400" dirty="0" smtClean="0"/>
              <a:t>very </a:t>
            </a:r>
            <a:r>
              <a:rPr lang="cs-CZ" sz="4400" dirty="0" err="1" smtClean="0"/>
              <a:t>angry</a:t>
            </a:r>
            <a:r>
              <a:rPr lang="cs-CZ" sz="4400" dirty="0" smtClean="0"/>
              <a:t>. 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730418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98568" y="1136997"/>
            <a:ext cx="9144000" cy="4495800"/>
          </a:xfrm>
        </p:spPr>
        <p:txBody>
          <a:bodyPr>
            <a:normAutofit/>
          </a:bodyPr>
          <a:lstStyle/>
          <a:p>
            <a:pPr algn="l"/>
            <a:r>
              <a:rPr lang="cs-CZ" sz="4400" dirty="0" err="1" smtClean="0"/>
              <a:t>It</a:t>
            </a:r>
            <a:r>
              <a:rPr lang="cs-CZ" sz="4400" dirty="0" smtClean="0"/>
              <a:t> </a:t>
            </a:r>
            <a:r>
              <a:rPr lang="cs-CZ" sz="4400" dirty="0" err="1" smtClean="0"/>
              <a:t>is</a:t>
            </a:r>
            <a:r>
              <a:rPr lang="cs-CZ" sz="4400" dirty="0" smtClean="0"/>
              <a:t> </a:t>
            </a:r>
            <a:r>
              <a:rPr lang="cs-CZ" sz="4400" dirty="0" err="1" smtClean="0"/>
              <a:t>evening</a:t>
            </a:r>
            <a:r>
              <a:rPr lang="cs-CZ" sz="4400" dirty="0" smtClean="0"/>
              <a:t>. </a:t>
            </a:r>
            <a:r>
              <a:rPr lang="cs-CZ" sz="4400" dirty="0" err="1" smtClean="0"/>
              <a:t>Draco</a:t>
            </a:r>
            <a:r>
              <a:rPr lang="cs-CZ" sz="4400" dirty="0" smtClean="0"/>
              <a:t> and </a:t>
            </a:r>
            <a:r>
              <a:rPr lang="cs-CZ" sz="4400" dirty="0" err="1" smtClean="0"/>
              <a:t>Hermione</a:t>
            </a:r>
            <a:r>
              <a:rPr lang="cs-CZ" sz="4400" dirty="0" smtClean="0"/>
              <a:t> are in </a:t>
            </a:r>
            <a:r>
              <a:rPr lang="cs-CZ" sz="4400" dirty="0" err="1" smtClean="0"/>
              <a:t>their</a:t>
            </a:r>
            <a:r>
              <a:rPr lang="cs-CZ" sz="4400" dirty="0" smtClean="0"/>
              <a:t> </a:t>
            </a:r>
            <a:r>
              <a:rPr lang="cs-CZ" sz="4400" dirty="0" err="1" smtClean="0"/>
              <a:t>room</a:t>
            </a:r>
            <a:r>
              <a:rPr lang="cs-CZ" sz="4400" dirty="0" smtClean="0"/>
              <a:t>. </a:t>
            </a:r>
            <a:r>
              <a:rPr lang="cs-CZ" sz="4400" dirty="0" err="1" smtClean="0"/>
              <a:t>Suddenly</a:t>
            </a:r>
            <a:r>
              <a:rPr lang="cs-CZ" sz="4400" dirty="0" smtClean="0"/>
              <a:t> </a:t>
            </a:r>
            <a:r>
              <a:rPr lang="cs-CZ" sz="4400" dirty="0" err="1" smtClean="0"/>
              <a:t>Draco</a:t>
            </a:r>
            <a:r>
              <a:rPr lang="cs-CZ" sz="4400" dirty="0"/>
              <a:t> </a:t>
            </a:r>
            <a:r>
              <a:rPr lang="cs-CZ" sz="4400" dirty="0" smtClean="0"/>
              <a:t>HEARS </a:t>
            </a:r>
            <a:r>
              <a:rPr lang="cs-CZ" sz="4400" dirty="0" smtClean="0"/>
              <a:t>some </a:t>
            </a:r>
            <a:r>
              <a:rPr lang="cs-CZ" sz="4400" dirty="0" err="1" smtClean="0"/>
              <a:t>sounds</a:t>
            </a:r>
            <a:r>
              <a:rPr lang="cs-CZ" sz="4400" dirty="0"/>
              <a:t> </a:t>
            </a:r>
            <a:r>
              <a:rPr lang="cs-CZ" sz="4400" dirty="0" smtClean="0"/>
              <a:t>and </a:t>
            </a:r>
            <a:r>
              <a:rPr lang="cs-CZ" sz="4400" dirty="0" err="1" smtClean="0"/>
              <a:t>asks</a:t>
            </a:r>
            <a:r>
              <a:rPr lang="cs-CZ" sz="4400" dirty="0" smtClean="0"/>
              <a:t> </a:t>
            </a:r>
            <a:r>
              <a:rPr lang="cs-CZ" sz="4400" dirty="0" err="1" smtClean="0"/>
              <a:t>Hermione</a:t>
            </a:r>
            <a:r>
              <a:rPr lang="cs-CZ" sz="4400" dirty="0" smtClean="0"/>
              <a:t>:,, Did you hear that? </a:t>
            </a:r>
            <a:r>
              <a:rPr lang="cs-CZ" sz="4400" dirty="0" err="1" smtClean="0"/>
              <a:t>Grandpa´s</a:t>
            </a:r>
            <a:r>
              <a:rPr lang="cs-CZ" sz="4400" dirty="0" smtClean="0"/>
              <a:t> </a:t>
            </a:r>
            <a:r>
              <a:rPr lang="cs-CZ" sz="4400" dirty="0" err="1" smtClean="0"/>
              <a:t>hiding</a:t>
            </a:r>
            <a:r>
              <a:rPr lang="cs-CZ" sz="4400" dirty="0" smtClean="0"/>
              <a:t> </a:t>
            </a:r>
            <a:r>
              <a:rPr lang="cs-CZ" sz="4400" dirty="0" err="1" smtClean="0"/>
              <a:t>something</a:t>
            </a:r>
            <a:r>
              <a:rPr lang="cs-CZ" sz="4400" dirty="0" smtClean="0"/>
              <a:t> </a:t>
            </a:r>
            <a:r>
              <a:rPr lang="cs-CZ" sz="4400" dirty="0" err="1" smtClean="0"/>
              <a:t>from</a:t>
            </a:r>
            <a:r>
              <a:rPr lang="cs-CZ" sz="4400" dirty="0" smtClean="0"/>
              <a:t> </a:t>
            </a:r>
            <a:r>
              <a:rPr lang="cs-CZ" sz="4400" dirty="0" err="1" smtClean="0"/>
              <a:t>us</a:t>
            </a:r>
            <a:r>
              <a:rPr lang="cs-CZ" sz="4400" dirty="0" smtClean="0"/>
              <a:t>. </a:t>
            </a:r>
            <a:r>
              <a:rPr lang="cs-CZ" sz="4400" dirty="0" err="1" smtClean="0"/>
              <a:t>Let‘s</a:t>
            </a:r>
            <a:r>
              <a:rPr lang="cs-CZ" sz="4400" dirty="0" smtClean="0"/>
              <a:t> go to </a:t>
            </a:r>
            <a:r>
              <a:rPr lang="cs-CZ" sz="4400" dirty="0" err="1" smtClean="0"/>
              <a:t>explore</a:t>
            </a:r>
            <a:r>
              <a:rPr lang="cs-CZ" sz="4400" dirty="0" smtClean="0"/>
              <a:t> </a:t>
            </a:r>
            <a:r>
              <a:rPr lang="cs-CZ" sz="4400" dirty="0" err="1" smtClean="0"/>
              <a:t>it</a:t>
            </a:r>
            <a:r>
              <a:rPr lang="cs-CZ" sz="4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66671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33242" y="1115843"/>
            <a:ext cx="9144000" cy="4665134"/>
          </a:xfrm>
        </p:spPr>
        <p:txBody>
          <a:bodyPr>
            <a:normAutofit lnSpcReduction="10000"/>
          </a:bodyPr>
          <a:lstStyle/>
          <a:p>
            <a:pPr algn="l"/>
            <a:r>
              <a:rPr lang="cs-CZ" sz="4400" dirty="0" smtClean="0"/>
              <a:t>,,Are </a:t>
            </a:r>
            <a:r>
              <a:rPr lang="cs-CZ" sz="4400" dirty="0" err="1" smtClean="0"/>
              <a:t>you</a:t>
            </a:r>
            <a:r>
              <a:rPr lang="cs-CZ" sz="4400" dirty="0" smtClean="0"/>
              <a:t> </a:t>
            </a:r>
            <a:r>
              <a:rPr lang="cs-CZ" sz="4400" dirty="0" err="1" smtClean="0"/>
              <a:t>crazy</a:t>
            </a:r>
            <a:r>
              <a:rPr lang="cs-CZ" sz="4400" dirty="0" smtClean="0"/>
              <a:t>? </a:t>
            </a:r>
            <a:r>
              <a:rPr lang="cs-CZ" sz="4400" dirty="0" err="1" smtClean="0"/>
              <a:t>Grandpa</a:t>
            </a:r>
            <a:r>
              <a:rPr lang="cs-CZ" sz="4400" dirty="0" smtClean="0"/>
              <a:t> </a:t>
            </a:r>
            <a:r>
              <a:rPr lang="cs-CZ" sz="4400" dirty="0" err="1" smtClean="0"/>
              <a:t>didn‘t</a:t>
            </a:r>
            <a:r>
              <a:rPr lang="cs-CZ" sz="4400" dirty="0" smtClean="0"/>
              <a:t> want US to go </a:t>
            </a:r>
            <a:r>
              <a:rPr lang="cs-CZ" sz="4400" dirty="0" err="1" smtClean="0"/>
              <a:t>there</a:t>
            </a:r>
            <a:r>
              <a:rPr lang="cs-CZ" sz="4400" dirty="0" smtClean="0"/>
              <a:t>!“ But </a:t>
            </a:r>
            <a:r>
              <a:rPr lang="cs-CZ" sz="4400" dirty="0" err="1"/>
              <a:t>D</a:t>
            </a:r>
            <a:r>
              <a:rPr lang="cs-CZ" sz="4400" dirty="0" err="1" smtClean="0"/>
              <a:t>raco</a:t>
            </a:r>
            <a:r>
              <a:rPr lang="cs-CZ" sz="4400" dirty="0" smtClean="0"/>
              <a:t> </a:t>
            </a:r>
            <a:r>
              <a:rPr lang="cs-CZ" sz="4400" dirty="0" err="1" smtClean="0"/>
              <a:t>didn´t</a:t>
            </a:r>
            <a:r>
              <a:rPr lang="cs-CZ" sz="4400" dirty="0" smtClean="0"/>
              <a:t> listen to her. </a:t>
            </a:r>
            <a:r>
              <a:rPr lang="cs-CZ" sz="4400" dirty="0" err="1" smtClean="0"/>
              <a:t>They</a:t>
            </a:r>
            <a:r>
              <a:rPr lang="cs-CZ" sz="4400" dirty="0" smtClean="0"/>
              <a:t> </a:t>
            </a:r>
            <a:r>
              <a:rPr lang="cs-CZ" sz="4400" dirty="0" err="1" smtClean="0"/>
              <a:t>went</a:t>
            </a:r>
            <a:r>
              <a:rPr lang="cs-CZ" sz="4400" dirty="0" smtClean="0"/>
              <a:t> to </a:t>
            </a:r>
            <a:r>
              <a:rPr lang="cs-CZ" sz="4400" dirty="0" err="1" smtClean="0"/>
              <a:t>the</a:t>
            </a:r>
            <a:r>
              <a:rPr lang="cs-CZ" sz="4400" dirty="0" smtClean="0"/>
              <a:t> </a:t>
            </a:r>
            <a:r>
              <a:rPr lang="cs-CZ" sz="4400" dirty="0" err="1" smtClean="0"/>
              <a:t>attic</a:t>
            </a:r>
            <a:r>
              <a:rPr lang="cs-CZ" sz="4400" dirty="0" smtClean="0"/>
              <a:t> and </a:t>
            </a:r>
            <a:r>
              <a:rPr lang="cs-CZ" sz="4400" dirty="0" err="1" smtClean="0"/>
              <a:t>they</a:t>
            </a:r>
            <a:r>
              <a:rPr lang="cs-CZ" sz="4400" dirty="0" smtClean="0"/>
              <a:t> </a:t>
            </a:r>
            <a:r>
              <a:rPr lang="cs-CZ" sz="4400" dirty="0" err="1" smtClean="0"/>
              <a:t>discovered</a:t>
            </a:r>
            <a:r>
              <a:rPr lang="cs-CZ" sz="4400" dirty="0" smtClean="0"/>
              <a:t> </a:t>
            </a:r>
            <a:r>
              <a:rPr lang="cs-CZ" sz="4400" dirty="0" smtClean="0"/>
              <a:t>a </a:t>
            </a:r>
            <a:r>
              <a:rPr lang="cs-CZ" sz="4400" dirty="0" smtClean="0"/>
              <a:t>very </a:t>
            </a:r>
            <a:r>
              <a:rPr lang="cs-CZ" sz="4400" dirty="0" err="1" smtClean="0"/>
              <a:t>strange</a:t>
            </a:r>
            <a:r>
              <a:rPr lang="cs-CZ" sz="4400" dirty="0" smtClean="0"/>
              <a:t> </a:t>
            </a:r>
            <a:r>
              <a:rPr lang="cs-CZ" sz="4400" dirty="0" err="1" smtClean="0"/>
              <a:t>box.They</a:t>
            </a:r>
            <a:r>
              <a:rPr lang="cs-CZ" sz="4400" dirty="0" smtClean="0"/>
              <a:t> </a:t>
            </a:r>
            <a:r>
              <a:rPr lang="cs-CZ" sz="4400" dirty="0" err="1" smtClean="0"/>
              <a:t>opened</a:t>
            </a:r>
            <a:r>
              <a:rPr lang="cs-CZ" sz="4400" dirty="0" smtClean="0"/>
              <a:t> this box and </a:t>
            </a:r>
            <a:r>
              <a:rPr lang="cs-CZ" sz="4400" dirty="0" err="1" smtClean="0"/>
              <a:t>they</a:t>
            </a:r>
            <a:r>
              <a:rPr lang="cs-CZ" sz="4400" dirty="0" smtClean="0"/>
              <a:t> found a </a:t>
            </a:r>
            <a:r>
              <a:rPr lang="cs-CZ" sz="4400" dirty="0" err="1" smtClean="0"/>
              <a:t>map,a</a:t>
            </a:r>
            <a:r>
              <a:rPr lang="cs-CZ" sz="4400" dirty="0" smtClean="0"/>
              <a:t> </a:t>
            </a:r>
            <a:r>
              <a:rPr lang="cs-CZ" sz="4400" dirty="0" err="1" smtClean="0"/>
              <a:t>telescope</a:t>
            </a:r>
            <a:r>
              <a:rPr lang="cs-CZ" sz="4400" dirty="0" smtClean="0"/>
              <a:t> and </a:t>
            </a:r>
            <a:r>
              <a:rPr lang="cs-CZ" sz="4400" dirty="0" err="1" smtClean="0"/>
              <a:t>an</a:t>
            </a:r>
            <a:r>
              <a:rPr lang="cs-CZ" sz="4400" dirty="0" smtClean="0"/>
              <a:t> </a:t>
            </a:r>
            <a:r>
              <a:rPr lang="cs-CZ" sz="4400" dirty="0" err="1" smtClean="0"/>
              <a:t>old</a:t>
            </a:r>
            <a:r>
              <a:rPr lang="cs-CZ" sz="4400" dirty="0" smtClean="0"/>
              <a:t> </a:t>
            </a:r>
            <a:r>
              <a:rPr lang="cs-CZ" sz="4400" dirty="0" err="1" smtClean="0"/>
              <a:t>key</a:t>
            </a:r>
            <a:r>
              <a:rPr lang="cs-CZ" sz="4400" dirty="0" smtClean="0"/>
              <a:t>. </a:t>
            </a:r>
            <a:r>
              <a:rPr lang="cs-CZ" sz="4400" dirty="0" err="1" smtClean="0"/>
              <a:t>Draco</a:t>
            </a:r>
            <a:r>
              <a:rPr lang="cs-CZ" sz="4400" dirty="0" smtClean="0"/>
              <a:t> </a:t>
            </a:r>
            <a:r>
              <a:rPr lang="cs-CZ" sz="4400" dirty="0" err="1" smtClean="0"/>
              <a:t>looked</a:t>
            </a:r>
            <a:r>
              <a:rPr lang="cs-CZ" sz="4400" dirty="0" smtClean="0"/>
              <a:t> </a:t>
            </a:r>
            <a:r>
              <a:rPr lang="cs-CZ" sz="4400" dirty="0" err="1" smtClean="0"/>
              <a:t>into</a:t>
            </a:r>
            <a:r>
              <a:rPr lang="cs-CZ" sz="4400" dirty="0" smtClean="0"/>
              <a:t> </a:t>
            </a:r>
            <a:r>
              <a:rPr lang="cs-CZ" sz="4400" dirty="0" err="1" smtClean="0"/>
              <a:t>the</a:t>
            </a:r>
            <a:r>
              <a:rPr lang="cs-CZ" sz="4400" dirty="0" smtClean="0"/>
              <a:t> </a:t>
            </a:r>
            <a:r>
              <a:rPr lang="cs-CZ" sz="4400" dirty="0" err="1" smtClean="0"/>
              <a:t>telescope</a:t>
            </a:r>
            <a:r>
              <a:rPr lang="cs-CZ" sz="4400" dirty="0" smtClean="0"/>
              <a:t> and </a:t>
            </a:r>
            <a:r>
              <a:rPr lang="cs-CZ" sz="4400" dirty="0" smtClean="0"/>
              <a:t>ALL </a:t>
            </a:r>
            <a:r>
              <a:rPr lang="cs-CZ" sz="4400" dirty="0" smtClean="0"/>
              <a:t>OF SUDDEN </a:t>
            </a:r>
            <a:r>
              <a:rPr lang="cs-CZ" sz="4400" dirty="0" err="1" smtClean="0"/>
              <a:t>they</a:t>
            </a:r>
            <a:r>
              <a:rPr lang="cs-CZ" sz="4400" dirty="0" smtClean="0"/>
              <a:t> were not in </a:t>
            </a:r>
            <a:r>
              <a:rPr lang="cs-CZ" sz="4400" dirty="0" err="1" smtClean="0"/>
              <a:t>the</a:t>
            </a:r>
            <a:r>
              <a:rPr lang="cs-CZ" sz="4400" dirty="0" smtClean="0"/>
              <a:t> </a:t>
            </a:r>
            <a:r>
              <a:rPr lang="cs-CZ" sz="4400" dirty="0" err="1" smtClean="0"/>
              <a:t>attic</a:t>
            </a:r>
            <a:r>
              <a:rPr lang="cs-CZ" sz="4400" dirty="0" smtClean="0"/>
              <a:t>.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769014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13658"/>
            <a:ext cx="10515600" cy="49633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4400" dirty="0" err="1" smtClean="0"/>
              <a:t>They</a:t>
            </a:r>
            <a:r>
              <a:rPr lang="cs-CZ" sz="4400" dirty="0" smtClean="0"/>
              <a:t> </a:t>
            </a:r>
            <a:r>
              <a:rPr lang="cs-CZ" sz="4400" dirty="0" smtClean="0"/>
              <a:t>WERE in a </a:t>
            </a:r>
            <a:r>
              <a:rPr lang="cs-CZ" sz="4400" dirty="0" err="1" smtClean="0"/>
              <a:t>strange</a:t>
            </a:r>
            <a:r>
              <a:rPr lang="cs-CZ" sz="4400" dirty="0"/>
              <a:t> </a:t>
            </a:r>
            <a:r>
              <a:rPr lang="cs-CZ" sz="4400" dirty="0" err="1" smtClean="0"/>
              <a:t>dark</a:t>
            </a:r>
            <a:r>
              <a:rPr lang="cs-CZ" sz="4400" dirty="0" smtClean="0"/>
              <a:t> place. </a:t>
            </a:r>
            <a:r>
              <a:rPr lang="cs-CZ" sz="4400" dirty="0" err="1" smtClean="0"/>
              <a:t>They</a:t>
            </a:r>
            <a:r>
              <a:rPr lang="cs-CZ" sz="4400" dirty="0" smtClean="0"/>
              <a:t> </a:t>
            </a:r>
            <a:r>
              <a:rPr lang="cs-CZ" sz="4400" dirty="0" smtClean="0"/>
              <a:t>LOOKED </a:t>
            </a:r>
            <a:r>
              <a:rPr lang="cs-CZ" sz="4400" dirty="0" err="1" smtClean="0"/>
              <a:t>for</a:t>
            </a:r>
            <a:r>
              <a:rPr lang="cs-CZ" sz="4400" dirty="0" smtClean="0"/>
              <a:t> someone to </a:t>
            </a:r>
            <a:r>
              <a:rPr lang="cs-CZ" sz="4400" dirty="0" err="1" smtClean="0"/>
              <a:t>help</a:t>
            </a:r>
            <a:r>
              <a:rPr lang="cs-CZ" sz="4400" dirty="0" smtClean="0"/>
              <a:t> them. </a:t>
            </a:r>
            <a:r>
              <a:rPr lang="cs-CZ" sz="4400" dirty="0" err="1"/>
              <a:t>T</a:t>
            </a:r>
            <a:r>
              <a:rPr lang="cs-CZ" sz="4400" dirty="0" err="1" smtClean="0"/>
              <a:t>hey</a:t>
            </a:r>
            <a:r>
              <a:rPr lang="cs-CZ" sz="4400" dirty="0" smtClean="0"/>
              <a:t> </a:t>
            </a:r>
            <a:r>
              <a:rPr lang="cs-CZ" sz="4400" dirty="0" err="1" smtClean="0"/>
              <a:t>saw</a:t>
            </a:r>
            <a:r>
              <a:rPr lang="cs-CZ" sz="4400" dirty="0" smtClean="0"/>
              <a:t> a big house. </a:t>
            </a:r>
            <a:r>
              <a:rPr lang="cs-CZ" sz="4400" dirty="0" err="1" smtClean="0"/>
              <a:t>They</a:t>
            </a:r>
            <a:r>
              <a:rPr lang="cs-CZ" sz="4400" dirty="0" smtClean="0"/>
              <a:t> </a:t>
            </a:r>
            <a:r>
              <a:rPr lang="cs-CZ" sz="4400" dirty="0" err="1" smtClean="0"/>
              <a:t>went</a:t>
            </a:r>
            <a:r>
              <a:rPr lang="cs-CZ" sz="4400" dirty="0" smtClean="0"/>
              <a:t> to </a:t>
            </a:r>
            <a:r>
              <a:rPr lang="cs-CZ" sz="4400" dirty="0" err="1" smtClean="0"/>
              <a:t>the</a:t>
            </a:r>
            <a:r>
              <a:rPr lang="cs-CZ" sz="4400" dirty="0" smtClean="0"/>
              <a:t> house and </a:t>
            </a:r>
            <a:r>
              <a:rPr lang="cs-CZ" sz="4400" dirty="0" err="1" smtClean="0"/>
              <a:t>they</a:t>
            </a:r>
            <a:r>
              <a:rPr lang="cs-CZ" sz="4400" dirty="0" smtClean="0"/>
              <a:t> </a:t>
            </a:r>
            <a:r>
              <a:rPr lang="cs-CZ" sz="4400" dirty="0" err="1" smtClean="0"/>
              <a:t>knocked</a:t>
            </a:r>
            <a:r>
              <a:rPr lang="cs-CZ" sz="4400" dirty="0" smtClean="0"/>
              <a:t> on </a:t>
            </a:r>
            <a:r>
              <a:rPr lang="cs-CZ" sz="4400" dirty="0" err="1" smtClean="0"/>
              <a:t>the</a:t>
            </a:r>
            <a:r>
              <a:rPr lang="cs-CZ" sz="4400" dirty="0" smtClean="0"/>
              <a:t> </a:t>
            </a:r>
            <a:r>
              <a:rPr lang="cs-CZ" sz="4400" dirty="0" err="1" smtClean="0"/>
              <a:t>door</a:t>
            </a:r>
            <a:r>
              <a:rPr lang="cs-CZ" sz="4400" dirty="0" smtClean="0"/>
              <a:t>. </a:t>
            </a:r>
            <a:r>
              <a:rPr lang="cs-CZ" sz="4400" dirty="0" err="1" smtClean="0"/>
              <a:t>The</a:t>
            </a:r>
            <a:r>
              <a:rPr lang="cs-CZ" sz="4400" dirty="0" smtClean="0"/>
              <a:t> </a:t>
            </a:r>
            <a:r>
              <a:rPr lang="cs-CZ" sz="4400" dirty="0" smtClean="0"/>
              <a:t>door </a:t>
            </a:r>
            <a:r>
              <a:rPr lang="cs-CZ" sz="4400" dirty="0" smtClean="0"/>
              <a:t>WAS </a:t>
            </a:r>
            <a:r>
              <a:rPr lang="cs-CZ" sz="4400" dirty="0" err="1" smtClean="0"/>
              <a:t>opened</a:t>
            </a:r>
            <a:r>
              <a:rPr lang="cs-CZ" sz="4400" dirty="0" smtClean="0"/>
              <a:t> and </a:t>
            </a:r>
            <a:r>
              <a:rPr lang="cs-CZ" sz="4400" dirty="0" smtClean="0"/>
              <a:t>a </a:t>
            </a:r>
            <a:r>
              <a:rPr lang="cs-CZ" sz="4400" dirty="0" err="1" smtClean="0"/>
              <a:t>tall</a:t>
            </a:r>
            <a:r>
              <a:rPr lang="cs-CZ" sz="4400" dirty="0" smtClean="0"/>
              <a:t> man </a:t>
            </a:r>
            <a:r>
              <a:rPr lang="cs-CZ" sz="4400" dirty="0" err="1" smtClean="0"/>
              <a:t>with</a:t>
            </a:r>
            <a:r>
              <a:rPr lang="cs-CZ" sz="4400" dirty="0" smtClean="0"/>
              <a:t> </a:t>
            </a:r>
            <a:r>
              <a:rPr lang="cs-CZ" sz="4400" dirty="0" err="1" smtClean="0"/>
              <a:t>coloured</a:t>
            </a:r>
            <a:r>
              <a:rPr lang="cs-CZ" sz="4400" dirty="0" smtClean="0"/>
              <a:t> </a:t>
            </a:r>
            <a:r>
              <a:rPr lang="cs-CZ" sz="4400" dirty="0" smtClean="0"/>
              <a:t>hair </a:t>
            </a:r>
            <a:r>
              <a:rPr lang="cs-CZ" sz="4400" dirty="0" err="1" smtClean="0"/>
              <a:t>stood</a:t>
            </a:r>
            <a:r>
              <a:rPr lang="cs-CZ" sz="4400" dirty="0" smtClean="0"/>
              <a:t> in </a:t>
            </a:r>
            <a:r>
              <a:rPr lang="cs-CZ" sz="4400" dirty="0" err="1" smtClean="0"/>
              <a:t>the</a:t>
            </a:r>
            <a:r>
              <a:rPr lang="cs-CZ" sz="4400" dirty="0" smtClean="0"/>
              <a:t> </a:t>
            </a:r>
            <a:r>
              <a:rPr lang="cs-CZ" sz="4400" dirty="0" err="1" smtClean="0"/>
              <a:t>doorway</a:t>
            </a:r>
            <a:r>
              <a:rPr lang="cs-CZ" sz="4400" dirty="0" smtClean="0"/>
              <a:t>. He </a:t>
            </a:r>
            <a:r>
              <a:rPr lang="cs-CZ" sz="4400" dirty="0" err="1" smtClean="0"/>
              <a:t>asked</a:t>
            </a:r>
            <a:r>
              <a:rPr lang="cs-CZ" sz="4400" dirty="0" smtClean="0"/>
              <a:t> </a:t>
            </a:r>
            <a:r>
              <a:rPr lang="cs-CZ" sz="4400" dirty="0" err="1" smtClean="0"/>
              <a:t>them</a:t>
            </a:r>
            <a:r>
              <a:rPr lang="cs-CZ" sz="4400" dirty="0" smtClean="0"/>
              <a:t>:,, </a:t>
            </a:r>
            <a:r>
              <a:rPr lang="cs-CZ" sz="4400" dirty="0" err="1" smtClean="0"/>
              <a:t>Who</a:t>
            </a:r>
            <a:r>
              <a:rPr lang="cs-CZ" sz="4400" dirty="0" smtClean="0"/>
              <a:t> are </a:t>
            </a:r>
            <a:r>
              <a:rPr lang="cs-CZ" sz="4400" dirty="0" err="1" smtClean="0"/>
              <a:t>you</a:t>
            </a:r>
            <a:r>
              <a:rPr lang="cs-CZ" sz="4400" dirty="0" smtClean="0"/>
              <a:t> and </a:t>
            </a:r>
            <a:r>
              <a:rPr lang="cs-CZ" sz="4400" dirty="0" err="1" smtClean="0"/>
              <a:t>what</a:t>
            </a:r>
            <a:r>
              <a:rPr lang="cs-CZ" sz="4400" dirty="0" smtClean="0"/>
              <a:t> are </a:t>
            </a:r>
            <a:r>
              <a:rPr lang="cs-CZ" sz="4400" dirty="0" err="1" smtClean="0"/>
              <a:t>you</a:t>
            </a:r>
            <a:r>
              <a:rPr lang="cs-CZ" sz="4400" dirty="0"/>
              <a:t> </a:t>
            </a:r>
            <a:r>
              <a:rPr lang="cs-CZ" sz="4400" dirty="0" err="1" smtClean="0"/>
              <a:t>doing</a:t>
            </a:r>
            <a:r>
              <a:rPr lang="cs-CZ" sz="4400" dirty="0" smtClean="0"/>
              <a:t> </a:t>
            </a:r>
            <a:r>
              <a:rPr lang="cs-CZ" sz="4400" dirty="0" err="1" smtClean="0"/>
              <a:t>here</a:t>
            </a:r>
            <a:r>
              <a:rPr lang="cs-CZ" sz="4400" dirty="0"/>
              <a:t>?</a:t>
            </a:r>
            <a:endParaRPr lang="cs-CZ" sz="4400" dirty="0" smtClean="0"/>
          </a:p>
          <a:p>
            <a:pPr marL="0" indent="0">
              <a:buNone/>
            </a:pP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1138915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80160"/>
            <a:ext cx="10515600" cy="489680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4400" dirty="0" err="1" smtClean="0"/>
              <a:t>Draco</a:t>
            </a:r>
            <a:r>
              <a:rPr lang="cs-CZ" sz="4400" dirty="0" smtClean="0"/>
              <a:t> and </a:t>
            </a:r>
            <a:r>
              <a:rPr lang="cs-CZ" sz="4400" dirty="0" err="1" smtClean="0"/>
              <a:t>Hermione</a:t>
            </a:r>
            <a:r>
              <a:rPr lang="cs-CZ" sz="4400" dirty="0" smtClean="0"/>
              <a:t> </a:t>
            </a:r>
            <a:r>
              <a:rPr lang="cs-CZ" sz="4400" dirty="0" err="1" smtClean="0"/>
              <a:t>introduced</a:t>
            </a:r>
            <a:r>
              <a:rPr lang="cs-CZ" sz="4400" dirty="0" smtClean="0"/>
              <a:t> </a:t>
            </a:r>
            <a:r>
              <a:rPr lang="cs-CZ" sz="4400" dirty="0" err="1" smtClean="0"/>
              <a:t>themselves</a:t>
            </a:r>
            <a:r>
              <a:rPr lang="cs-CZ" sz="4400" dirty="0" smtClean="0"/>
              <a:t> and </a:t>
            </a:r>
            <a:r>
              <a:rPr lang="cs-CZ" sz="4400" dirty="0" err="1" smtClean="0"/>
              <a:t>they</a:t>
            </a:r>
            <a:r>
              <a:rPr lang="cs-CZ" sz="4400" dirty="0" smtClean="0"/>
              <a:t> </a:t>
            </a:r>
            <a:r>
              <a:rPr lang="cs-CZ" sz="4400" dirty="0" smtClean="0"/>
              <a:t>came </a:t>
            </a:r>
            <a:r>
              <a:rPr lang="cs-CZ" sz="4400" dirty="0" smtClean="0"/>
              <a:t>in. </a:t>
            </a:r>
            <a:r>
              <a:rPr lang="cs-CZ" sz="4400" dirty="0" err="1" smtClean="0"/>
              <a:t>They</a:t>
            </a:r>
            <a:r>
              <a:rPr lang="cs-CZ" sz="4400" dirty="0" smtClean="0"/>
              <a:t> told </a:t>
            </a:r>
            <a:r>
              <a:rPr lang="cs-CZ" sz="4400" dirty="0" err="1" smtClean="0"/>
              <a:t>him</a:t>
            </a:r>
            <a:r>
              <a:rPr lang="cs-CZ" sz="4400" dirty="0" smtClean="0"/>
              <a:t> that </a:t>
            </a:r>
            <a:r>
              <a:rPr lang="cs-CZ" sz="4400" dirty="0" err="1" smtClean="0"/>
              <a:t>they</a:t>
            </a:r>
            <a:r>
              <a:rPr lang="cs-CZ" sz="4400" dirty="0" smtClean="0"/>
              <a:t> got </a:t>
            </a:r>
            <a:r>
              <a:rPr lang="cs-CZ" sz="4400" dirty="0" smtClean="0"/>
              <a:t>to</a:t>
            </a:r>
            <a:r>
              <a:rPr lang="cs-CZ" sz="4400" dirty="0" smtClean="0"/>
              <a:t> </a:t>
            </a:r>
            <a:r>
              <a:rPr lang="cs-CZ" sz="4400" dirty="0" smtClean="0"/>
              <a:t>this place by </a:t>
            </a:r>
            <a:r>
              <a:rPr lang="cs-CZ" sz="4400" dirty="0" err="1" smtClean="0"/>
              <a:t>accident</a:t>
            </a:r>
            <a:r>
              <a:rPr lang="cs-CZ" sz="4400" dirty="0" smtClean="0"/>
              <a:t> and </a:t>
            </a:r>
            <a:r>
              <a:rPr lang="cs-CZ" sz="4400" dirty="0" err="1" smtClean="0"/>
              <a:t>they</a:t>
            </a:r>
            <a:r>
              <a:rPr lang="cs-CZ" sz="4400" dirty="0" smtClean="0"/>
              <a:t> need to return. </a:t>
            </a:r>
            <a:r>
              <a:rPr lang="cs-CZ" sz="4400" dirty="0" err="1" smtClean="0"/>
              <a:t>The</a:t>
            </a:r>
            <a:r>
              <a:rPr lang="cs-CZ" sz="4400" dirty="0" smtClean="0"/>
              <a:t> man told them:,, Ok, </a:t>
            </a:r>
            <a:r>
              <a:rPr lang="cs-CZ" sz="4400" dirty="0" err="1" smtClean="0"/>
              <a:t>if</a:t>
            </a:r>
            <a:r>
              <a:rPr lang="cs-CZ" sz="4400" dirty="0" smtClean="0"/>
              <a:t> you want to go </a:t>
            </a:r>
            <a:r>
              <a:rPr lang="cs-CZ" sz="4400" dirty="0" err="1" smtClean="0"/>
              <a:t>back</a:t>
            </a:r>
            <a:r>
              <a:rPr lang="cs-CZ" sz="4400" dirty="0" smtClean="0"/>
              <a:t>, you have to go through a </a:t>
            </a:r>
            <a:r>
              <a:rPr lang="cs-CZ" sz="4400" dirty="0" err="1" smtClean="0"/>
              <a:t>portal</a:t>
            </a:r>
            <a:r>
              <a:rPr lang="cs-CZ" sz="4400" dirty="0" smtClean="0"/>
              <a:t> </a:t>
            </a:r>
            <a:r>
              <a:rPr lang="cs-CZ" sz="4400" dirty="0" err="1" smtClean="0"/>
              <a:t>guarded</a:t>
            </a:r>
            <a:r>
              <a:rPr lang="cs-CZ" sz="4400" dirty="0" smtClean="0"/>
              <a:t> by </a:t>
            </a:r>
            <a:r>
              <a:rPr lang="cs-CZ" sz="4400" dirty="0" err="1" smtClean="0"/>
              <a:t>an</a:t>
            </a:r>
            <a:r>
              <a:rPr lang="cs-CZ" sz="4400" dirty="0" smtClean="0"/>
              <a:t> </a:t>
            </a:r>
            <a:r>
              <a:rPr lang="cs-CZ" sz="4400" dirty="0" err="1" smtClean="0"/>
              <a:t>evil</a:t>
            </a:r>
            <a:r>
              <a:rPr lang="cs-CZ" sz="4400" dirty="0" smtClean="0"/>
              <a:t> </a:t>
            </a:r>
            <a:r>
              <a:rPr lang="cs-CZ" sz="4400" dirty="0" err="1" smtClean="0"/>
              <a:t>wizard</a:t>
            </a:r>
            <a:r>
              <a:rPr lang="cs-CZ" sz="4400" dirty="0" smtClean="0"/>
              <a:t> </a:t>
            </a:r>
            <a:r>
              <a:rPr lang="cs-CZ" sz="4400" dirty="0" err="1" smtClean="0"/>
              <a:t>named</a:t>
            </a:r>
            <a:r>
              <a:rPr lang="cs-CZ" sz="4400" dirty="0" smtClean="0"/>
              <a:t> </a:t>
            </a:r>
            <a:r>
              <a:rPr lang="cs-CZ" sz="4400" dirty="0" err="1" smtClean="0"/>
              <a:t>Voldemort</a:t>
            </a:r>
            <a:r>
              <a:rPr lang="cs-CZ" sz="4400" dirty="0"/>
              <a:t>.</a:t>
            </a:r>
            <a:r>
              <a:rPr lang="cs-CZ" sz="4400" dirty="0" smtClean="0"/>
              <a:t> </a:t>
            </a:r>
            <a:r>
              <a:rPr lang="cs-CZ" sz="4400" dirty="0"/>
              <a:t>H</a:t>
            </a:r>
            <a:r>
              <a:rPr lang="cs-CZ" sz="4400" dirty="0" smtClean="0"/>
              <a:t>e </a:t>
            </a:r>
            <a:r>
              <a:rPr lang="cs-CZ" sz="4400" dirty="0" smtClean="0"/>
              <a:t>KNOWS </a:t>
            </a:r>
            <a:r>
              <a:rPr lang="cs-CZ" sz="4400" dirty="0" err="1" smtClean="0"/>
              <a:t>black</a:t>
            </a:r>
            <a:r>
              <a:rPr lang="cs-CZ" sz="4400" dirty="0" smtClean="0"/>
              <a:t> </a:t>
            </a:r>
            <a:r>
              <a:rPr lang="cs-CZ" sz="4400" dirty="0" err="1" smtClean="0"/>
              <a:t>magic</a:t>
            </a:r>
            <a:r>
              <a:rPr lang="cs-CZ" sz="4400" dirty="0"/>
              <a:t> </a:t>
            </a:r>
            <a:r>
              <a:rPr lang="cs-CZ" sz="4400" dirty="0" smtClean="0"/>
              <a:t>that can </a:t>
            </a:r>
            <a:r>
              <a:rPr lang="cs-CZ" sz="4400" dirty="0" err="1" smtClean="0"/>
              <a:t>kill</a:t>
            </a:r>
            <a:r>
              <a:rPr lang="cs-CZ" sz="4400" dirty="0" smtClean="0"/>
              <a:t> you. </a:t>
            </a:r>
            <a:r>
              <a:rPr lang="cs-CZ" sz="4400" dirty="0" err="1" smtClean="0"/>
              <a:t>Thanks</a:t>
            </a:r>
            <a:r>
              <a:rPr lang="cs-CZ" sz="4400" dirty="0" smtClean="0"/>
              <a:t> </a:t>
            </a:r>
            <a:r>
              <a:rPr lang="cs-CZ" sz="4400" dirty="0" smtClean="0"/>
              <a:t>to</a:t>
            </a:r>
            <a:r>
              <a:rPr lang="cs-CZ" sz="4400" dirty="0" smtClean="0"/>
              <a:t> </a:t>
            </a:r>
            <a:r>
              <a:rPr lang="cs-CZ" sz="4400" dirty="0" smtClean="0"/>
              <a:t>this </a:t>
            </a:r>
            <a:r>
              <a:rPr lang="cs-CZ" sz="4400" dirty="0" err="1" smtClean="0"/>
              <a:t>magic</a:t>
            </a:r>
            <a:r>
              <a:rPr lang="cs-CZ" sz="4400" dirty="0" smtClean="0"/>
              <a:t> </a:t>
            </a:r>
            <a:r>
              <a:rPr lang="cs-CZ" sz="4400" dirty="0" err="1" smtClean="0"/>
              <a:t>Voldemort</a:t>
            </a:r>
            <a:r>
              <a:rPr lang="cs-CZ" sz="4400" dirty="0" smtClean="0"/>
              <a:t> has </a:t>
            </a:r>
            <a:r>
              <a:rPr lang="cs-CZ" sz="4400" dirty="0" err="1" smtClean="0"/>
              <a:t>already</a:t>
            </a:r>
            <a:r>
              <a:rPr lang="cs-CZ" sz="4400" dirty="0" smtClean="0"/>
              <a:t> </a:t>
            </a:r>
            <a:r>
              <a:rPr lang="cs-CZ" sz="4400" dirty="0" err="1" smtClean="0"/>
              <a:t>taken</a:t>
            </a:r>
            <a:r>
              <a:rPr lang="cs-CZ" sz="4400" dirty="0" smtClean="0"/>
              <a:t> over </a:t>
            </a:r>
            <a:r>
              <a:rPr lang="cs-CZ" sz="4400" dirty="0" err="1" smtClean="0"/>
              <a:t>the</a:t>
            </a:r>
            <a:r>
              <a:rPr lang="cs-CZ" sz="4400" dirty="0" smtClean="0"/>
              <a:t> </a:t>
            </a:r>
            <a:r>
              <a:rPr lang="cs-CZ" sz="4400" dirty="0" err="1" smtClean="0"/>
              <a:t>whole</a:t>
            </a:r>
            <a:r>
              <a:rPr lang="cs-CZ" sz="4400" dirty="0" smtClean="0"/>
              <a:t> country.“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1004391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4400" dirty="0" err="1" smtClean="0"/>
              <a:t>How</a:t>
            </a:r>
            <a:r>
              <a:rPr lang="cs-CZ" sz="4400" dirty="0" smtClean="0"/>
              <a:t> </a:t>
            </a:r>
            <a:r>
              <a:rPr lang="cs-CZ" sz="4400" dirty="0" err="1" smtClean="0"/>
              <a:t>can</a:t>
            </a:r>
            <a:r>
              <a:rPr lang="cs-CZ" sz="4400" dirty="0" smtClean="0"/>
              <a:t> </a:t>
            </a:r>
            <a:r>
              <a:rPr lang="cs-CZ" sz="4400" dirty="0" err="1" smtClean="0"/>
              <a:t>we</a:t>
            </a:r>
            <a:r>
              <a:rPr lang="cs-CZ" sz="4400" dirty="0" smtClean="0"/>
              <a:t> stop </a:t>
            </a:r>
            <a:r>
              <a:rPr lang="cs-CZ" sz="4400" dirty="0" err="1" smtClean="0"/>
              <a:t>him</a:t>
            </a:r>
            <a:r>
              <a:rPr lang="cs-CZ" sz="4400" dirty="0" smtClean="0"/>
              <a:t>? </a:t>
            </a:r>
            <a:r>
              <a:rPr lang="cs-CZ" sz="4400" dirty="0" err="1" smtClean="0"/>
              <a:t>Draco</a:t>
            </a:r>
            <a:r>
              <a:rPr lang="cs-CZ" sz="4400" dirty="0" smtClean="0"/>
              <a:t> asked </a:t>
            </a:r>
            <a:r>
              <a:rPr lang="cs-CZ" sz="4400" dirty="0" err="1" smtClean="0"/>
              <a:t>him</a:t>
            </a:r>
            <a:r>
              <a:rPr lang="cs-CZ" sz="4400" dirty="0" smtClean="0"/>
              <a:t> and he </a:t>
            </a:r>
            <a:r>
              <a:rPr lang="cs-CZ" sz="4400" dirty="0" err="1" smtClean="0"/>
              <a:t>looked</a:t>
            </a:r>
            <a:r>
              <a:rPr lang="cs-CZ" sz="4400" dirty="0" smtClean="0"/>
              <a:t> </a:t>
            </a:r>
            <a:r>
              <a:rPr lang="cs-CZ" sz="4400" dirty="0" err="1" smtClean="0"/>
              <a:t>at</a:t>
            </a:r>
            <a:r>
              <a:rPr lang="cs-CZ" sz="4400" dirty="0" smtClean="0"/>
              <a:t> </a:t>
            </a:r>
            <a:r>
              <a:rPr lang="cs-CZ" sz="4400" dirty="0" err="1" smtClean="0"/>
              <a:t>Hermione.The</a:t>
            </a:r>
            <a:r>
              <a:rPr lang="cs-CZ" sz="4400" dirty="0" smtClean="0"/>
              <a:t> man </a:t>
            </a:r>
            <a:r>
              <a:rPr lang="cs-CZ" sz="4400" dirty="0" err="1" smtClean="0"/>
              <a:t>said</a:t>
            </a:r>
            <a:r>
              <a:rPr lang="cs-CZ" sz="4400" dirty="0" smtClean="0"/>
              <a:t>:,, </a:t>
            </a:r>
            <a:r>
              <a:rPr lang="cs-CZ" sz="4400" dirty="0"/>
              <a:t>Y</a:t>
            </a:r>
            <a:r>
              <a:rPr lang="cs-CZ" sz="4400" dirty="0" smtClean="0"/>
              <a:t>ou have to take </a:t>
            </a:r>
            <a:r>
              <a:rPr lang="cs-CZ" sz="4400" dirty="0" err="1" smtClean="0"/>
              <a:t>the</a:t>
            </a:r>
            <a:r>
              <a:rPr lang="cs-CZ" sz="4400" dirty="0" smtClean="0"/>
              <a:t> </a:t>
            </a:r>
            <a:r>
              <a:rPr lang="cs-CZ" sz="4400" dirty="0" err="1" smtClean="0"/>
              <a:t>key</a:t>
            </a:r>
            <a:r>
              <a:rPr lang="cs-CZ" sz="4400" dirty="0" smtClean="0"/>
              <a:t> and </a:t>
            </a:r>
            <a:r>
              <a:rPr lang="cs-CZ" sz="4400" dirty="0" err="1" smtClean="0"/>
              <a:t>stab</a:t>
            </a:r>
            <a:r>
              <a:rPr lang="cs-CZ" sz="4400" dirty="0" smtClean="0"/>
              <a:t> </a:t>
            </a:r>
            <a:r>
              <a:rPr lang="cs-CZ" sz="4400" dirty="0" err="1" smtClean="0"/>
              <a:t>the</a:t>
            </a:r>
            <a:r>
              <a:rPr lang="cs-CZ" sz="4400" dirty="0" smtClean="0"/>
              <a:t> </a:t>
            </a:r>
            <a:r>
              <a:rPr lang="cs-CZ" sz="4400" dirty="0" err="1" smtClean="0"/>
              <a:t>key</a:t>
            </a:r>
            <a:r>
              <a:rPr lang="cs-CZ" sz="4400" dirty="0" smtClean="0"/>
              <a:t> </a:t>
            </a:r>
            <a:r>
              <a:rPr lang="cs-CZ" sz="4400" dirty="0" err="1" smtClean="0"/>
              <a:t>into</a:t>
            </a:r>
            <a:r>
              <a:rPr lang="cs-CZ" sz="4400" dirty="0" smtClean="0"/>
              <a:t> his </a:t>
            </a:r>
            <a:r>
              <a:rPr lang="cs-CZ" sz="4400" dirty="0" err="1" smtClean="0"/>
              <a:t>heart</a:t>
            </a:r>
            <a:r>
              <a:rPr lang="cs-CZ" sz="4400" dirty="0" smtClean="0"/>
              <a:t>.,,Where </a:t>
            </a:r>
            <a:r>
              <a:rPr lang="cs-CZ" sz="4400" dirty="0" smtClean="0"/>
              <a:t>does</a:t>
            </a:r>
            <a:r>
              <a:rPr lang="cs-CZ" sz="4400" dirty="0" smtClean="0">
                <a:solidFill>
                  <a:srgbClr val="FF0000"/>
                </a:solidFill>
              </a:rPr>
              <a:t> </a:t>
            </a:r>
            <a:r>
              <a:rPr lang="cs-CZ" sz="4400" dirty="0" err="1" smtClean="0"/>
              <a:t>Voldemort</a:t>
            </a:r>
            <a:r>
              <a:rPr lang="cs-CZ" sz="4400" dirty="0" smtClean="0"/>
              <a:t> </a:t>
            </a:r>
            <a:r>
              <a:rPr lang="cs-CZ" sz="4400" dirty="0" err="1" smtClean="0"/>
              <a:t>live?“,asked</a:t>
            </a:r>
            <a:r>
              <a:rPr lang="cs-CZ" sz="4400" dirty="0" smtClean="0"/>
              <a:t> </a:t>
            </a:r>
            <a:r>
              <a:rPr lang="cs-CZ" sz="4400" dirty="0" err="1" smtClean="0"/>
              <a:t>Hermione.The</a:t>
            </a:r>
            <a:r>
              <a:rPr lang="cs-CZ" sz="4400" dirty="0" smtClean="0"/>
              <a:t> man </a:t>
            </a:r>
            <a:r>
              <a:rPr lang="cs-CZ" sz="4400" dirty="0" err="1" smtClean="0"/>
              <a:t>replied</a:t>
            </a:r>
            <a:r>
              <a:rPr lang="cs-CZ" sz="4400" dirty="0" smtClean="0"/>
              <a:t> that he </a:t>
            </a:r>
            <a:r>
              <a:rPr lang="cs-CZ" sz="4400" dirty="0" err="1" smtClean="0"/>
              <a:t>lives</a:t>
            </a:r>
            <a:r>
              <a:rPr lang="cs-CZ" sz="4400" dirty="0" smtClean="0"/>
              <a:t> in a </a:t>
            </a:r>
            <a:r>
              <a:rPr lang="cs-CZ" sz="4400" dirty="0" err="1" smtClean="0"/>
              <a:t>kingdom</a:t>
            </a:r>
            <a:r>
              <a:rPr lang="cs-CZ" sz="4400" dirty="0" smtClean="0"/>
              <a:t> in a </a:t>
            </a:r>
            <a:r>
              <a:rPr lang="cs-CZ" sz="4400" dirty="0" err="1" smtClean="0"/>
              <a:t>dark</a:t>
            </a:r>
            <a:r>
              <a:rPr lang="cs-CZ" sz="4400" dirty="0" smtClean="0"/>
              <a:t> </a:t>
            </a:r>
            <a:r>
              <a:rPr lang="cs-CZ" sz="4400" dirty="0" err="1" smtClean="0"/>
              <a:t>forest</a:t>
            </a:r>
            <a:r>
              <a:rPr lang="cs-CZ" sz="4400" dirty="0" smtClean="0"/>
              <a:t>. </a:t>
            </a:r>
            <a:r>
              <a:rPr lang="cs-CZ" sz="4400" dirty="0" err="1" smtClean="0"/>
              <a:t>Hermione</a:t>
            </a:r>
            <a:r>
              <a:rPr lang="cs-CZ" sz="4400" dirty="0" smtClean="0"/>
              <a:t> and </a:t>
            </a:r>
            <a:r>
              <a:rPr lang="cs-CZ" sz="4400" dirty="0" err="1" smtClean="0"/>
              <a:t>Draco</a:t>
            </a:r>
            <a:r>
              <a:rPr lang="cs-CZ" sz="4400" dirty="0" smtClean="0"/>
              <a:t> </a:t>
            </a:r>
            <a:r>
              <a:rPr lang="cs-CZ" sz="4400" dirty="0" err="1" smtClean="0"/>
              <a:t>headed</a:t>
            </a:r>
            <a:r>
              <a:rPr lang="cs-CZ" sz="4400" dirty="0" smtClean="0"/>
              <a:t> </a:t>
            </a:r>
            <a:r>
              <a:rPr lang="cs-CZ" sz="4400" dirty="0" err="1" smtClean="0"/>
              <a:t>out</a:t>
            </a:r>
            <a:r>
              <a:rPr lang="cs-CZ" sz="4400" dirty="0" smtClean="0"/>
              <a:t> </a:t>
            </a:r>
            <a:r>
              <a:rPr lang="cs-CZ" sz="4400" dirty="0" err="1" smtClean="0"/>
              <a:t>towards</a:t>
            </a:r>
            <a:r>
              <a:rPr lang="cs-CZ" sz="4400" dirty="0" smtClean="0"/>
              <a:t> </a:t>
            </a:r>
            <a:r>
              <a:rPr lang="cs-CZ" sz="4400" dirty="0" err="1" smtClean="0"/>
              <a:t>the</a:t>
            </a:r>
            <a:r>
              <a:rPr lang="cs-CZ" sz="4400" dirty="0" smtClean="0"/>
              <a:t> </a:t>
            </a:r>
            <a:r>
              <a:rPr lang="cs-CZ" sz="4400" dirty="0" err="1" smtClean="0"/>
              <a:t>dark</a:t>
            </a:r>
            <a:r>
              <a:rPr lang="cs-CZ" sz="4400" dirty="0" smtClean="0"/>
              <a:t> </a:t>
            </a:r>
            <a:r>
              <a:rPr lang="cs-CZ" sz="4400" dirty="0" err="1" smtClean="0"/>
              <a:t>forest</a:t>
            </a:r>
            <a:r>
              <a:rPr lang="cs-CZ" sz="4400" dirty="0" smtClean="0"/>
              <a:t>.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1708914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54975"/>
            <a:ext cx="10515600" cy="48219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4400" dirty="0" err="1" smtClean="0"/>
              <a:t>Their</a:t>
            </a:r>
            <a:r>
              <a:rPr lang="cs-CZ" sz="4400" dirty="0" smtClean="0"/>
              <a:t> </a:t>
            </a:r>
            <a:r>
              <a:rPr lang="cs-CZ" sz="4400" dirty="0" err="1" smtClean="0"/>
              <a:t>journey</a:t>
            </a:r>
            <a:r>
              <a:rPr lang="cs-CZ" sz="4400" dirty="0" smtClean="0"/>
              <a:t> </a:t>
            </a:r>
            <a:r>
              <a:rPr lang="cs-CZ" sz="4400" dirty="0" err="1" smtClean="0"/>
              <a:t>lasted</a:t>
            </a:r>
            <a:r>
              <a:rPr lang="cs-CZ" sz="4400" dirty="0" smtClean="0"/>
              <a:t> </a:t>
            </a:r>
            <a:r>
              <a:rPr lang="cs-CZ" sz="4400" dirty="0" err="1" smtClean="0"/>
              <a:t>an</a:t>
            </a:r>
            <a:r>
              <a:rPr lang="cs-CZ" sz="4400" dirty="0" smtClean="0"/>
              <a:t> </a:t>
            </a:r>
            <a:r>
              <a:rPr lang="cs-CZ" sz="4400" dirty="0" err="1" smtClean="0"/>
              <a:t>hour</a:t>
            </a:r>
            <a:r>
              <a:rPr lang="cs-CZ" sz="4400" dirty="0" smtClean="0"/>
              <a:t>. </a:t>
            </a:r>
            <a:r>
              <a:rPr lang="cs-CZ" sz="4400" dirty="0" err="1" smtClean="0"/>
              <a:t>They</a:t>
            </a:r>
            <a:r>
              <a:rPr lang="cs-CZ" sz="4400" dirty="0" smtClean="0"/>
              <a:t> </a:t>
            </a:r>
            <a:r>
              <a:rPr lang="cs-CZ" sz="4400" dirty="0" err="1" smtClean="0"/>
              <a:t>finally</a:t>
            </a:r>
            <a:r>
              <a:rPr lang="cs-CZ" sz="4400" dirty="0" smtClean="0"/>
              <a:t> got </a:t>
            </a:r>
            <a:r>
              <a:rPr lang="cs-CZ" sz="4400" dirty="0" err="1" smtClean="0"/>
              <a:t>into</a:t>
            </a:r>
            <a:r>
              <a:rPr lang="cs-CZ" sz="4400" dirty="0" smtClean="0"/>
              <a:t> </a:t>
            </a:r>
            <a:r>
              <a:rPr lang="cs-CZ" sz="4400" dirty="0" err="1" smtClean="0"/>
              <a:t>Voldemort´s</a:t>
            </a:r>
            <a:r>
              <a:rPr lang="cs-CZ" sz="4400" dirty="0" smtClean="0"/>
              <a:t> </a:t>
            </a:r>
            <a:r>
              <a:rPr lang="cs-CZ" sz="4400" dirty="0" err="1" smtClean="0"/>
              <a:t>Castle</a:t>
            </a:r>
            <a:r>
              <a:rPr lang="cs-CZ" sz="4400" dirty="0" smtClean="0"/>
              <a:t>, but </a:t>
            </a:r>
            <a:r>
              <a:rPr lang="cs-CZ" sz="4400" dirty="0" err="1" smtClean="0"/>
              <a:t>the</a:t>
            </a:r>
            <a:r>
              <a:rPr lang="cs-CZ" sz="4400" dirty="0" smtClean="0"/>
              <a:t> </a:t>
            </a:r>
            <a:r>
              <a:rPr lang="cs-CZ" sz="4400" dirty="0" err="1" smtClean="0"/>
              <a:t>guards</a:t>
            </a:r>
            <a:r>
              <a:rPr lang="cs-CZ" sz="4400" dirty="0" smtClean="0"/>
              <a:t> saw them. </a:t>
            </a:r>
            <a:r>
              <a:rPr lang="cs-CZ" sz="4400" dirty="0" err="1" smtClean="0"/>
              <a:t>They</a:t>
            </a:r>
            <a:r>
              <a:rPr lang="cs-CZ" sz="4400" dirty="0" smtClean="0"/>
              <a:t> ran to </a:t>
            </a:r>
            <a:r>
              <a:rPr lang="cs-CZ" sz="4400" dirty="0" err="1" smtClean="0"/>
              <a:t>the</a:t>
            </a:r>
            <a:r>
              <a:rPr lang="cs-CZ" sz="4400" dirty="0" smtClean="0"/>
              <a:t> </a:t>
            </a:r>
            <a:r>
              <a:rPr lang="cs-CZ" sz="4400" dirty="0" err="1" smtClean="0"/>
              <a:t>chamber</a:t>
            </a:r>
            <a:r>
              <a:rPr lang="cs-CZ" sz="4400" dirty="0" smtClean="0"/>
              <a:t> </a:t>
            </a:r>
            <a:r>
              <a:rPr lang="cs-CZ" sz="4400" dirty="0" err="1" smtClean="0"/>
              <a:t>where</a:t>
            </a:r>
            <a:r>
              <a:rPr lang="cs-CZ" sz="4400" dirty="0" smtClean="0"/>
              <a:t> </a:t>
            </a:r>
            <a:r>
              <a:rPr lang="cs-CZ" sz="4400" dirty="0" err="1" smtClean="0"/>
              <a:t>the</a:t>
            </a:r>
            <a:r>
              <a:rPr lang="cs-CZ" sz="4400" dirty="0" smtClean="0"/>
              <a:t> </a:t>
            </a:r>
            <a:r>
              <a:rPr lang="cs-CZ" sz="4400" dirty="0" err="1" smtClean="0"/>
              <a:t>portal</a:t>
            </a:r>
            <a:r>
              <a:rPr lang="cs-CZ" sz="4400" dirty="0" smtClean="0"/>
              <a:t> </a:t>
            </a:r>
            <a:r>
              <a:rPr lang="cs-CZ" sz="4400" dirty="0" err="1" smtClean="0"/>
              <a:t>was</a:t>
            </a:r>
            <a:r>
              <a:rPr lang="cs-CZ" sz="4400" dirty="0" smtClean="0"/>
              <a:t> </a:t>
            </a:r>
            <a:r>
              <a:rPr lang="cs-CZ" sz="4400" dirty="0" err="1" smtClean="0"/>
              <a:t>hidden</a:t>
            </a:r>
            <a:r>
              <a:rPr lang="cs-CZ" sz="4400" dirty="0" smtClean="0"/>
              <a:t>, but </a:t>
            </a:r>
            <a:r>
              <a:rPr lang="cs-CZ" sz="4400" dirty="0" err="1" smtClean="0"/>
              <a:t>they</a:t>
            </a:r>
            <a:r>
              <a:rPr lang="cs-CZ" sz="4400" dirty="0" smtClean="0"/>
              <a:t> met </a:t>
            </a:r>
            <a:r>
              <a:rPr lang="cs-CZ" sz="4400" dirty="0" err="1" smtClean="0"/>
              <a:t>Voldemort</a:t>
            </a:r>
            <a:r>
              <a:rPr lang="cs-CZ" sz="4400" dirty="0" smtClean="0"/>
              <a:t>. </a:t>
            </a:r>
            <a:r>
              <a:rPr lang="cs-CZ" sz="4400" dirty="0" err="1" smtClean="0"/>
              <a:t>They</a:t>
            </a:r>
            <a:r>
              <a:rPr lang="cs-CZ" sz="4400" dirty="0" smtClean="0"/>
              <a:t> </a:t>
            </a:r>
            <a:r>
              <a:rPr lang="cs-CZ" sz="4400" dirty="0" err="1" smtClean="0"/>
              <a:t>fought</a:t>
            </a:r>
            <a:r>
              <a:rPr lang="cs-CZ" sz="4400" dirty="0" smtClean="0"/>
              <a:t> </a:t>
            </a:r>
            <a:r>
              <a:rPr lang="cs-CZ" sz="4400" dirty="0" err="1" smtClean="0"/>
              <a:t>together</a:t>
            </a:r>
            <a:r>
              <a:rPr lang="cs-CZ" sz="4400" dirty="0" smtClean="0"/>
              <a:t>, </a:t>
            </a:r>
            <a:r>
              <a:rPr lang="cs-CZ" sz="4400" dirty="0" err="1" smtClean="0"/>
              <a:t>Draco</a:t>
            </a:r>
            <a:r>
              <a:rPr lang="cs-CZ" sz="4400" dirty="0" smtClean="0"/>
              <a:t> and </a:t>
            </a:r>
            <a:r>
              <a:rPr lang="cs-CZ" sz="4400" dirty="0" err="1" smtClean="0"/>
              <a:t>Hermione</a:t>
            </a:r>
            <a:r>
              <a:rPr lang="cs-CZ" sz="4400" dirty="0" smtClean="0"/>
              <a:t> </a:t>
            </a:r>
            <a:r>
              <a:rPr lang="cs-CZ" sz="4400" dirty="0" err="1" smtClean="0"/>
              <a:t>against</a:t>
            </a:r>
            <a:r>
              <a:rPr lang="cs-CZ" sz="4400" dirty="0" smtClean="0"/>
              <a:t> </a:t>
            </a:r>
            <a:r>
              <a:rPr lang="cs-CZ" sz="4400" dirty="0" err="1" smtClean="0"/>
              <a:t>Voldemort.Draco</a:t>
            </a:r>
            <a:r>
              <a:rPr lang="cs-CZ" sz="4400" dirty="0" smtClean="0"/>
              <a:t> </a:t>
            </a:r>
            <a:r>
              <a:rPr lang="cs-CZ" sz="4400" dirty="0" err="1" smtClean="0"/>
              <a:t>took</a:t>
            </a:r>
            <a:r>
              <a:rPr lang="cs-CZ" sz="4400" dirty="0" smtClean="0"/>
              <a:t> </a:t>
            </a:r>
            <a:r>
              <a:rPr lang="cs-CZ" sz="4400" dirty="0" err="1" smtClean="0"/>
              <a:t>the</a:t>
            </a:r>
            <a:r>
              <a:rPr lang="cs-CZ" sz="4400" dirty="0" smtClean="0"/>
              <a:t> </a:t>
            </a:r>
            <a:r>
              <a:rPr lang="cs-CZ" sz="4400" dirty="0" err="1" smtClean="0"/>
              <a:t>key</a:t>
            </a:r>
            <a:r>
              <a:rPr lang="cs-CZ" sz="4400" dirty="0" smtClean="0"/>
              <a:t> and he </a:t>
            </a:r>
            <a:r>
              <a:rPr lang="cs-CZ" sz="4400" dirty="0" err="1" smtClean="0"/>
              <a:t>stabbed</a:t>
            </a:r>
            <a:r>
              <a:rPr lang="cs-CZ" sz="4400" dirty="0" smtClean="0"/>
              <a:t> </a:t>
            </a:r>
            <a:r>
              <a:rPr lang="cs-CZ" sz="4400" dirty="0" err="1" smtClean="0"/>
              <a:t>the</a:t>
            </a:r>
            <a:r>
              <a:rPr lang="cs-CZ" sz="4400" dirty="0" smtClean="0"/>
              <a:t> </a:t>
            </a:r>
            <a:r>
              <a:rPr lang="cs-CZ" sz="4400" dirty="0" err="1" smtClean="0"/>
              <a:t>key</a:t>
            </a:r>
            <a:r>
              <a:rPr lang="cs-CZ" sz="4400" dirty="0" smtClean="0"/>
              <a:t> </a:t>
            </a:r>
            <a:r>
              <a:rPr lang="cs-CZ" sz="4400" dirty="0" err="1" smtClean="0"/>
              <a:t>into</a:t>
            </a:r>
            <a:r>
              <a:rPr lang="cs-CZ" sz="4400" dirty="0" smtClean="0"/>
              <a:t> his </a:t>
            </a:r>
            <a:r>
              <a:rPr lang="cs-CZ" sz="4400" dirty="0" err="1" smtClean="0"/>
              <a:t>heart</a:t>
            </a:r>
            <a:r>
              <a:rPr lang="cs-CZ" sz="4400" dirty="0" smtClean="0"/>
              <a:t>.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2424251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528</Words>
  <Application>Microsoft Office PowerPoint</Application>
  <PresentationFormat>Širokoúhlá obrazovka</PresentationFormat>
  <Paragraphs>23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Motiv Office</vt:lpstr>
      <vt:lpstr>Lost in the dark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Lost in the dark</dc:title>
  <dc:creator>Martin plicka</dc:creator>
  <cp:lastModifiedBy>Veronika Kuchynková</cp:lastModifiedBy>
  <cp:revision>39</cp:revision>
  <dcterms:created xsi:type="dcterms:W3CDTF">2020-03-17T18:17:19Z</dcterms:created>
  <dcterms:modified xsi:type="dcterms:W3CDTF">2020-03-25T17:29:30Z</dcterms:modified>
</cp:coreProperties>
</file>