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media/image1.jpeg" ContentType="image/jpeg"/>
  <Override PartName="/ppt/media/image2.jpeg" ContentType="image/jpeg"/>
</Types>
</file>

<file path=_rels/.rels><?xml version="1.0" encoding="UTF-8" standalone="yes"?>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</p:sldIdLst>
  <p:sldSz cx="9144000" cy="6858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News Gothic MT"/>
      </a:defRPr>
    </a:lvl1pPr>
    <a:lvl2pPr marL="0" marR="0" indent="457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News Gothic MT"/>
      </a:defRPr>
    </a:lvl2pPr>
    <a:lvl3pPr marL="0" marR="0" indent="914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News Gothic MT"/>
      </a:defRPr>
    </a:lvl3pPr>
    <a:lvl4pPr marL="0" marR="0" indent="1371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News Gothic MT"/>
      </a:defRPr>
    </a:lvl4pPr>
    <a:lvl5pPr marL="0" marR="0" indent="18288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News Gothic MT"/>
      </a:defRPr>
    </a:lvl5pPr>
    <a:lvl6pPr marL="0" marR="0" indent="22860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News Gothic MT"/>
      </a:defRPr>
    </a:lvl6pPr>
    <a:lvl7pPr marL="0" marR="0" indent="2743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News Gothic MT"/>
      </a:defRPr>
    </a:lvl7pPr>
    <a:lvl8pPr marL="0" marR="0" indent="3200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News Gothic MT"/>
      </a:defRPr>
    </a:lvl8pPr>
    <a:lvl9pPr marL="0" marR="0" indent="3657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News Gothic MT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BD6DF"/>
          </a:solidFill>
        </a:fill>
      </a:tcStyle>
    </a:wholeTbl>
    <a:band2H>
      <a:tcTxStyle b="def" i="def"/>
      <a:tcStyle>
        <a:tcBdr/>
        <a:fill>
          <a:solidFill>
            <a:srgbClr val="E7ECEF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4D5CB"/>
          </a:solidFill>
        </a:fill>
      </a:tcStyle>
    </a:wholeTbl>
    <a:band2H>
      <a:tcTxStyle b="def" i="def"/>
      <a:tcStyle>
        <a:tcBdr/>
        <a:fill>
          <a:solidFill>
            <a:srgbClr val="FAEBE7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E8CACA"/>
          </a:solidFill>
        </a:fill>
      </a:tcStyle>
    </a:wholeTbl>
    <a:band2H>
      <a:tcTxStyle b="def" i="def"/>
      <a:tcStyle>
        <a:tcBdr/>
        <a:fill>
          <a:solidFill>
            <a:srgbClr val="F4E6E6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 b="def" i="def"/>
      <a:tcStyle>
        <a:tcBdr/>
        <a:fill>
          <a:solidFill>
            <a:srgbClr val="E6E6E6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showComments="1"/>
</file>

<file path=ppt/_rels/presentation.xml.rels><?xml version="1.0" encoding="UTF-8" standalone="yes"?>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/Relationships>

</file>

<file path=ppt/notesMasters/_rels/notes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Shape 120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21" name="Shape 121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latinLnBrk="0">
      <a:defRPr sz="1200">
        <a:latin typeface="+mn-lt"/>
        <a:ea typeface="+mn-ea"/>
        <a:cs typeface="+mn-cs"/>
        <a:sym typeface="News Gothic MT"/>
      </a:defRPr>
    </a:lvl1pPr>
    <a:lvl2pPr indent="228600" latinLnBrk="0">
      <a:defRPr sz="1200">
        <a:latin typeface="+mn-lt"/>
        <a:ea typeface="+mn-ea"/>
        <a:cs typeface="+mn-cs"/>
        <a:sym typeface="News Gothic MT"/>
      </a:defRPr>
    </a:lvl2pPr>
    <a:lvl3pPr indent="457200" latinLnBrk="0">
      <a:defRPr sz="1200">
        <a:latin typeface="+mn-lt"/>
        <a:ea typeface="+mn-ea"/>
        <a:cs typeface="+mn-cs"/>
        <a:sym typeface="News Gothic MT"/>
      </a:defRPr>
    </a:lvl3pPr>
    <a:lvl4pPr indent="685800" latinLnBrk="0">
      <a:defRPr sz="1200">
        <a:latin typeface="+mn-lt"/>
        <a:ea typeface="+mn-ea"/>
        <a:cs typeface="+mn-cs"/>
        <a:sym typeface="News Gothic MT"/>
      </a:defRPr>
    </a:lvl4pPr>
    <a:lvl5pPr indent="914400" latinLnBrk="0">
      <a:defRPr sz="1200">
        <a:latin typeface="+mn-lt"/>
        <a:ea typeface="+mn-ea"/>
        <a:cs typeface="+mn-cs"/>
        <a:sym typeface="News Gothic MT"/>
      </a:defRPr>
    </a:lvl5pPr>
    <a:lvl6pPr indent="1143000" latinLnBrk="0">
      <a:defRPr sz="1200">
        <a:latin typeface="+mn-lt"/>
        <a:ea typeface="+mn-ea"/>
        <a:cs typeface="+mn-cs"/>
        <a:sym typeface="News Gothic MT"/>
      </a:defRPr>
    </a:lvl6pPr>
    <a:lvl7pPr indent="1371600" latinLnBrk="0">
      <a:defRPr sz="1200">
        <a:latin typeface="+mn-lt"/>
        <a:ea typeface="+mn-ea"/>
        <a:cs typeface="+mn-cs"/>
        <a:sym typeface="News Gothic MT"/>
      </a:defRPr>
    </a:lvl7pPr>
    <a:lvl8pPr indent="1600200" latinLnBrk="0">
      <a:defRPr sz="1200">
        <a:latin typeface="+mn-lt"/>
        <a:ea typeface="+mn-ea"/>
        <a:cs typeface="+mn-cs"/>
        <a:sym typeface="News Gothic MT"/>
      </a:defRPr>
    </a:lvl8pPr>
    <a:lvl9pPr indent="1828800" latinLnBrk="0">
      <a:defRPr sz="1200">
        <a:latin typeface="+mn-lt"/>
        <a:ea typeface="+mn-ea"/>
        <a:cs typeface="+mn-cs"/>
        <a:sym typeface="News Gothic MT"/>
      </a:defRPr>
    </a:lvl9pPr>
  </p:notesStyle>
</p:notesMaster>
</file>

<file path=ppt/slideLayouts/_rels/slideLayout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showMasterSp="1" showMasterPhAnim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/>
          <p:nvPr/>
        </p:nvSpPr>
        <p:spPr>
          <a:xfrm>
            <a:off x="1328166" y="1295400"/>
            <a:ext cx="6487668" cy="3152888"/>
          </a:xfrm>
          <a:prstGeom prst="rect">
            <a:avLst/>
          </a:prstGeom>
          <a:ln w="3175">
            <a:solidFill>
              <a:srgbClr val="FFFFFF"/>
            </a:solidFill>
          </a:ln>
          <a:effectLst>
            <a:outerShdw sx="100000" sy="100000" kx="0" ky="0" algn="b" rotWithShape="0" blurRad="63500" dist="0" dir="0">
              <a:srgbClr val="000000">
                <a:alpha val="50000"/>
              </a:srgbClr>
            </a:outerShdw>
          </a:effectLst>
        </p:spPr>
        <p:txBody>
          <a:bodyPr lIns="45719" rIns="45719"/>
          <a:lstStyle/>
          <a:p>
            <a:pPr>
              <a:spcBef>
                <a:spcPts val="2000"/>
              </a:spcBef>
              <a:defRPr sz="3200">
                <a:solidFill>
                  <a:srgbClr val="595959"/>
                </a:solidFill>
              </a:defRPr>
            </a:pPr>
          </a:p>
        </p:txBody>
      </p:sp>
      <p:sp>
        <p:nvSpPr>
          <p:cNvPr id="12" name="Shape 12"/>
          <p:cNvSpPr/>
          <p:nvPr>
            <p:ph type="title"/>
          </p:nvPr>
        </p:nvSpPr>
        <p:spPr>
          <a:xfrm>
            <a:off x="1322920" y="1523999"/>
            <a:ext cx="6498160" cy="1724868"/>
          </a:xfrm>
          <a:prstGeom prst="rect">
            <a:avLst/>
          </a:prstGeom>
        </p:spPr>
        <p:txBody>
          <a:bodyPr/>
          <a:lstStyle/>
          <a:p>
            <a:pPr/>
            <a:r>
              <a:t>Text názvu</a:t>
            </a:r>
          </a:p>
        </p:txBody>
      </p:sp>
      <p:sp>
        <p:nvSpPr>
          <p:cNvPr id="13" name="Shape 13"/>
          <p:cNvSpPr/>
          <p:nvPr>
            <p:ph type="body" sz="quarter" idx="1"/>
          </p:nvPr>
        </p:nvSpPr>
        <p:spPr>
          <a:xfrm>
            <a:off x="1322920" y="3299011"/>
            <a:ext cx="6498161" cy="916642"/>
          </a:xfrm>
          <a:prstGeom prst="rect">
            <a:avLst/>
          </a:prstGeom>
        </p:spPr>
        <p:txBody>
          <a:bodyPr/>
          <a:lstStyle>
            <a:lvl1pPr marL="0" indent="0" algn="ctr">
              <a:spcBef>
                <a:spcPts val="300"/>
              </a:spcBef>
              <a:buClrTx/>
              <a:buSzTx/>
              <a:buFontTx/>
              <a:buNone/>
              <a:defRPr sz="1800">
                <a:solidFill>
                  <a:srgbClr val="888888"/>
                </a:solidFill>
              </a:defRPr>
            </a:lvl1pPr>
            <a:lvl2pPr marL="0" indent="457200" algn="ctr">
              <a:spcBef>
                <a:spcPts val="300"/>
              </a:spcBef>
              <a:buClrTx/>
              <a:buSzTx/>
              <a:buFontTx/>
              <a:buNone/>
              <a:defRPr sz="1800">
                <a:solidFill>
                  <a:srgbClr val="888888"/>
                </a:solidFill>
              </a:defRPr>
            </a:lvl2pPr>
            <a:lvl3pPr marL="0" indent="914400" algn="ctr">
              <a:spcBef>
                <a:spcPts val="300"/>
              </a:spcBef>
              <a:buClrTx/>
              <a:buSzTx/>
              <a:buFontTx/>
              <a:buNone/>
              <a:defRPr sz="1800">
                <a:solidFill>
                  <a:srgbClr val="888888"/>
                </a:solidFill>
              </a:defRPr>
            </a:lvl3pPr>
            <a:lvl4pPr marL="0" indent="1371600" algn="ctr">
              <a:spcBef>
                <a:spcPts val="300"/>
              </a:spcBef>
              <a:buClrTx/>
              <a:buSzTx/>
              <a:buFontTx/>
              <a:buNone/>
              <a:defRPr sz="1800">
                <a:solidFill>
                  <a:srgbClr val="888888"/>
                </a:solidFill>
              </a:defRPr>
            </a:lvl4pPr>
            <a:lvl5pPr marL="0" indent="1828800" algn="ctr">
              <a:spcBef>
                <a:spcPts val="300"/>
              </a:spcBef>
              <a:buClrTx/>
              <a:buSzTx/>
              <a:buFontTx/>
              <a:buNone/>
              <a:defRPr sz="1800">
                <a:solidFill>
                  <a:srgbClr val="888888"/>
                </a:solidFill>
              </a:defRPr>
            </a:lvl5pPr>
          </a:lstStyle>
          <a:p>
            <a:pPr/>
            <a:r>
              <a:t>Text úrovně 1</a:t>
            </a:r>
          </a:p>
          <a:p>
            <a:pPr lvl="1"/>
            <a:r>
              <a:t>Text úrovně 2</a:t>
            </a:r>
          </a:p>
          <a:p>
            <a:pPr lvl="2"/>
            <a:r>
              <a:t>Text úrovně 3</a:t>
            </a:r>
          </a:p>
          <a:p>
            <a:pPr lvl="3"/>
            <a:r>
              <a:t>Text úrovně 4</a:t>
            </a:r>
          </a:p>
          <a:p>
            <a:pPr lvl="4"/>
            <a:r>
              <a:t>Text úrovně 5</a:t>
            </a:r>
          </a:p>
        </p:txBody>
      </p:sp>
      <p:sp>
        <p:nvSpPr>
          <p:cNvPr id="14" name="Shape 14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Shape 93"/>
          <p:cNvSpPr/>
          <p:nvPr>
            <p:ph type="title"/>
          </p:nvPr>
        </p:nvSpPr>
        <p:spPr>
          <a:xfrm>
            <a:off x="533398" y="611872"/>
            <a:ext cx="4079546" cy="1162051"/>
          </a:xfrm>
          <a:prstGeom prst="rect">
            <a:avLst/>
          </a:prstGeom>
        </p:spPr>
        <p:txBody>
          <a:bodyPr/>
          <a:lstStyle>
            <a:lvl1pPr>
              <a:defRPr sz="3600"/>
            </a:lvl1pPr>
          </a:lstStyle>
          <a:p>
            <a:pPr/>
            <a:r>
              <a:t>Text názvu</a:t>
            </a:r>
          </a:p>
        </p:txBody>
      </p:sp>
      <p:sp>
        <p:nvSpPr>
          <p:cNvPr id="94" name="Shape 94"/>
          <p:cNvSpPr/>
          <p:nvPr>
            <p:ph type="body" sz="half" idx="1"/>
          </p:nvPr>
        </p:nvSpPr>
        <p:spPr>
          <a:xfrm>
            <a:off x="533398" y="1787855"/>
            <a:ext cx="4079546" cy="3720153"/>
          </a:xfrm>
          <a:prstGeom prst="rect">
            <a:avLst/>
          </a:prstGeom>
        </p:spPr>
        <p:txBody>
          <a:bodyPr/>
          <a:lstStyle>
            <a:lvl1pPr marL="0" indent="0" algn="ctr">
              <a:spcBef>
                <a:spcPts val="600"/>
              </a:spcBef>
              <a:buClrTx/>
              <a:buSzTx/>
              <a:buFontTx/>
              <a:buNone/>
              <a:defRPr sz="1800"/>
            </a:lvl1pPr>
            <a:lvl2pPr marL="0" indent="457200" algn="ctr">
              <a:spcBef>
                <a:spcPts val="600"/>
              </a:spcBef>
              <a:buClrTx/>
              <a:buSzTx/>
              <a:buFontTx/>
              <a:buNone/>
              <a:defRPr sz="1800"/>
            </a:lvl2pPr>
            <a:lvl3pPr marL="0" indent="914400" algn="ctr">
              <a:spcBef>
                <a:spcPts val="600"/>
              </a:spcBef>
              <a:buClrTx/>
              <a:buSzTx/>
              <a:buFontTx/>
              <a:buNone/>
              <a:defRPr sz="1800"/>
            </a:lvl3pPr>
            <a:lvl4pPr marL="0" indent="1371600" algn="ctr">
              <a:spcBef>
                <a:spcPts val="600"/>
              </a:spcBef>
              <a:buClrTx/>
              <a:buSzTx/>
              <a:buFontTx/>
              <a:buNone/>
              <a:defRPr sz="1800"/>
            </a:lvl4pPr>
            <a:lvl5pPr marL="0" indent="1828800" algn="ctr">
              <a:spcBef>
                <a:spcPts val="600"/>
              </a:spcBef>
              <a:buClrTx/>
              <a:buSzTx/>
              <a:buFontTx/>
              <a:buNone/>
              <a:defRPr sz="1800"/>
            </a:lvl5pPr>
          </a:lstStyle>
          <a:p>
            <a:pPr/>
            <a:r>
              <a:t>Text úrovně 1</a:t>
            </a:r>
          </a:p>
          <a:p>
            <a:pPr lvl="1"/>
            <a:r>
              <a:t>Text úrovně 2</a:t>
            </a:r>
          </a:p>
          <a:p>
            <a:pPr lvl="2"/>
            <a:r>
              <a:t>Text úrovně 3</a:t>
            </a:r>
          </a:p>
          <a:p>
            <a:pPr lvl="3"/>
            <a:r>
              <a:t>Text úrovně 4</a:t>
            </a:r>
          </a:p>
          <a:p>
            <a:pPr lvl="4"/>
            <a:r>
              <a:t>Text úrovně 5</a:t>
            </a:r>
          </a:p>
        </p:txBody>
      </p:sp>
      <p:sp>
        <p:nvSpPr>
          <p:cNvPr id="95" name="Shape 95"/>
          <p:cNvSpPr/>
          <p:nvPr>
            <p:ph type="pic" sz="half" idx="13"/>
          </p:nvPr>
        </p:nvSpPr>
        <p:spPr>
          <a:xfrm>
            <a:off x="5090617" y="359391"/>
            <a:ext cx="3657601" cy="5318078"/>
          </a:xfrm>
          <a:prstGeom prst="rect">
            <a:avLst/>
          </a:prstGeom>
          <a:ln w="3175">
            <a:solidFill>
              <a:srgbClr val="FFFFFF"/>
            </a:solidFill>
            <a:round/>
          </a:ln>
          <a:effectLst>
            <a:outerShdw sx="100000" sy="100000" kx="0" ky="0" algn="b" rotWithShape="0" blurRad="63500" dist="0" dir="0">
              <a:srgbClr val="000000">
                <a:alpha val="50000"/>
              </a:srgbClr>
            </a:outerShdw>
          </a:effectLst>
        </p:spPr>
        <p:txBody>
          <a:bodyPr lIns="91439" rIns="91439">
            <a:noAutofit/>
          </a:bodyPr>
          <a:lstStyle/>
          <a:p>
            <a:pPr/>
          </a:p>
        </p:txBody>
      </p:sp>
      <p:sp>
        <p:nvSpPr>
          <p:cNvPr id="96" name="Shape 96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Shape 103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Text názvu</a:t>
            </a:r>
          </a:p>
        </p:txBody>
      </p:sp>
      <p:sp>
        <p:nvSpPr>
          <p:cNvPr id="104" name="Shape 104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Text úrovně 1</a:t>
            </a:r>
          </a:p>
          <a:p>
            <a:pPr lvl="1"/>
            <a:r>
              <a:t>Text úrovně 2</a:t>
            </a:r>
          </a:p>
          <a:p>
            <a:pPr lvl="2"/>
            <a:r>
              <a:t>Text úrovně 3</a:t>
            </a:r>
          </a:p>
          <a:p>
            <a:pPr lvl="3"/>
            <a:r>
              <a:t>Text úrovně 4</a:t>
            </a:r>
          </a:p>
          <a:p>
            <a:pPr lvl="4"/>
            <a:r>
              <a:t>Text úrovně 5</a:t>
            </a:r>
          </a:p>
        </p:txBody>
      </p:sp>
      <p:sp>
        <p:nvSpPr>
          <p:cNvPr id="105" name="Shape 105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Shape 112"/>
          <p:cNvSpPr/>
          <p:nvPr>
            <p:ph type="title"/>
          </p:nvPr>
        </p:nvSpPr>
        <p:spPr>
          <a:xfrm>
            <a:off x="7369792" y="368300"/>
            <a:ext cx="1524001" cy="5575301"/>
          </a:xfrm>
          <a:prstGeom prst="rect">
            <a:avLst/>
          </a:prstGeom>
        </p:spPr>
        <p:txBody>
          <a:bodyPr/>
          <a:lstStyle/>
          <a:p>
            <a:pPr/>
            <a:r>
              <a:t>Text názvu</a:t>
            </a:r>
          </a:p>
        </p:txBody>
      </p:sp>
      <p:sp>
        <p:nvSpPr>
          <p:cNvPr id="113" name="Shape 113"/>
          <p:cNvSpPr/>
          <p:nvPr>
            <p:ph type="body" idx="1"/>
          </p:nvPr>
        </p:nvSpPr>
        <p:spPr>
          <a:xfrm>
            <a:off x="549273" y="368300"/>
            <a:ext cx="6689727" cy="5575301"/>
          </a:xfrm>
          <a:prstGeom prst="rect">
            <a:avLst/>
          </a:prstGeom>
        </p:spPr>
        <p:txBody>
          <a:bodyPr/>
          <a:lstStyle/>
          <a:p>
            <a:pPr/>
            <a:r>
              <a:t>Text úrovně 1</a:t>
            </a:r>
          </a:p>
          <a:p>
            <a:pPr lvl="1"/>
            <a:r>
              <a:t>Text úrovně 2</a:t>
            </a:r>
          </a:p>
          <a:p>
            <a:pPr lvl="2"/>
            <a:r>
              <a:t>Text úrovně 3</a:t>
            </a:r>
          </a:p>
          <a:p>
            <a:pPr lvl="3"/>
            <a:r>
              <a:t>Text úrovně 4</a:t>
            </a:r>
          </a:p>
          <a:p>
            <a:pPr lvl="4"/>
            <a:r>
              <a:t>Text úrovně 5</a:t>
            </a:r>
          </a:p>
        </p:txBody>
      </p:sp>
      <p:sp>
        <p:nvSpPr>
          <p:cNvPr id="114" name="Shape 114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Text názvu</a:t>
            </a:r>
          </a:p>
        </p:txBody>
      </p:sp>
      <p:sp>
        <p:nvSpPr>
          <p:cNvPr id="22" name="Shape 22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Text úrovně 1</a:t>
            </a:r>
          </a:p>
          <a:p>
            <a:pPr lvl="1"/>
            <a:r>
              <a:t>Text úrovně 2</a:t>
            </a:r>
          </a:p>
          <a:p>
            <a:pPr lvl="2"/>
            <a:r>
              <a:t>Text úrovně 3</a:t>
            </a:r>
          </a:p>
          <a:p>
            <a:pPr lvl="3"/>
            <a:r>
              <a:t>Text úrovně 4</a:t>
            </a:r>
          </a:p>
          <a:p>
            <a:pPr lvl="4"/>
            <a:r>
              <a:t>Text úrovně 5</a:t>
            </a:r>
          </a:p>
        </p:txBody>
      </p:sp>
      <p:sp>
        <p:nvSpPr>
          <p:cNvPr id="23" name="Shape 23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hape 30"/>
          <p:cNvSpPr/>
          <p:nvPr>
            <p:ph type="title"/>
          </p:nvPr>
        </p:nvSpPr>
        <p:spPr>
          <a:xfrm>
            <a:off x="363538" y="3352801"/>
            <a:ext cx="8416926" cy="1470026"/>
          </a:xfrm>
          <a:prstGeom prst="rect">
            <a:avLst/>
          </a:prstGeom>
        </p:spPr>
        <p:txBody>
          <a:bodyPr/>
          <a:lstStyle/>
          <a:p>
            <a:pPr/>
            <a:r>
              <a:t>Text názvu</a:t>
            </a:r>
          </a:p>
        </p:txBody>
      </p:sp>
      <p:sp>
        <p:nvSpPr>
          <p:cNvPr id="31" name="Shape 31"/>
          <p:cNvSpPr/>
          <p:nvPr>
            <p:ph type="body" sz="quarter" idx="1"/>
          </p:nvPr>
        </p:nvSpPr>
        <p:spPr>
          <a:xfrm>
            <a:off x="363538" y="4771028"/>
            <a:ext cx="8416926" cy="972672"/>
          </a:xfrm>
          <a:prstGeom prst="rect">
            <a:avLst/>
          </a:prstGeom>
        </p:spPr>
        <p:txBody>
          <a:bodyPr/>
          <a:lstStyle>
            <a:lvl1pPr marL="0" indent="0" algn="ctr">
              <a:spcBef>
                <a:spcPts val="300"/>
              </a:spcBef>
              <a:buClrTx/>
              <a:buSzTx/>
              <a:buFontTx/>
              <a:buNone/>
              <a:defRPr sz="1800">
                <a:solidFill>
                  <a:srgbClr val="888888"/>
                </a:solidFill>
              </a:defRPr>
            </a:lvl1pPr>
            <a:lvl2pPr marL="0" indent="457200" algn="ctr">
              <a:spcBef>
                <a:spcPts val="300"/>
              </a:spcBef>
              <a:buClrTx/>
              <a:buSzTx/>
              <a:buFontTx/>
              <a:buNone/>
              <a:defRPr sz="1800">
                <a:solidFill>
                  <a:srgbClr val="888888"/>
                </a:solidFill>
              </a:defRPr>
            </a:lvl2pPr>
            <a:lvl3pPr marL="0" indent="914400" algn="ctr">
              <a:spcBef>
                <a:spcPts val="300"/>
              </a:spcBef>
              <a:buClrTx/>
              <a:buSzTx/>
              <a:buFontTx/>
              <a:buNone/>
              <a:defRPr sz="1800">
                <a:solidFill>
                  <a:srgbClr val="888888"/>
                </a:solidFill>
              </a:defRPr>
            </a:lvl3pPr>
            <a:lvl4pPr marL="0" indent="1371600" algn="ctr">
              <a:spcBef>
                <a:spcPts val="300"/>
              </a:spcBef>
              <a:buClrTx/>
              <a:buSzTx/>
              <a:buFontTx/>
              <a:buNone/>
              <a:defRPr sz="1800">
                <a:solidFill>
                  <a:srgbClr val="888888"/>
                </a:solidFill>
              </a:defRPr>
            </a:lvl4pPr>
            <a:lvl5pPr marL="0" indent="1828800" algn="ctr">
              <a:spcBef>
                <a:spcPts val="300"/>
              </a:spcBef>
              <a:buClrTx/>
              <a:buSzTx/>
              <a:buFontTx/>
              <a:buNone/>
              <a:defRPr sz="1800">
                <a:solidFill>
                  <a:srgbClr val="888888"/>
                </a:solidFill>
              </a:defRPr>
            </a:lvl5pPr>
          </a:lstStyle>
          <a:p>
            <a:pPr/>
            <a:r>
              <a:t>Text úrovně 1</a:t>
            </a:r>
          </a:p>
          <a:p>
            <a:pPr lvl="1"/>
            <a:r>
              <a:t>Text úrovně 2</a:t>
            </a:r>
          </a:p>
          <a:p>
            <a:pPr lvl="2"/>
            <a:r>
              <a:t>Text úrovně 3</a:t>
            </a:r>
          </a:p>
          <a:p>
            <a:pPr lvl="3"/>
            <a:r>
              <a:t>Text úrovně 4</a:t>
            </a:r>
          </a:p>
          <a:p>
            <a:pPr lvl="4"/>
            <a:r>
              <a:t>Text úrovně 5</a:t>
            </a:r>
          </a:p>
        </p:txBody>
      </p:sp>
      <p:sp>
        <p:nvSpPr>
          <p:cNvPr id="32" name="Shape 32"/>
          <p:cNvSpPr/>
          <p:nvPr>
            <p:ph type="pic" sz="half" idx="13"/>
          </p:nvPr>
        </p:nvSpPr>
        <p:spPr>
          <a:xfrm>
            <a:off x="370979" y="363538"/>
            <a:ext cx="8402041" cy="2836862"/>
          </a:xfrm>
          <a:prstGeom prst="rect">
            <a:avLst/>
          </a:prstGeom>
          <a:ln w="3175">
            <a:solidFill>
              <a:srgbClr val="FFFFFF"/>
            </a:solidFill>
            <a:round/>
          </a:ln>
          <a:effectLst>
            <a:outerShdw sx="100000" sy="100000" kx="0" ky="0" algn="b" rotWithShape="0" blurRad="63500" dist="0" dir="0">
              <a:srgbClr val="000000">
                <a:alpha val="50000"/>
              </a:srgbClr>
            </a:outerShdw>
          </a:effectLst>
        </p:spPr>
        <p:txBody>
          <a:bodyPr lIns="91439" rIns="91439">
            <a:noAutofit/>
          </a:bodyPr>
          <a:lstStyle/>
          <a:p>
            <a:pPr/>
          </a:p>
        </p:txBody>
      </p:sp>
      <p:sp>
        <p:nvSpPr>
          <p:cNvPr id="33" name="Shape 33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Shape 40"/>
          <p:cNvSpPr/>
          <p:nvPr>
            <p:ph type="title"/>
          </p:nvPr>
        </p:nvSpPr>
        <p:spPr>
          <a:xfrm>
            <a:off x="549275" y="2403144"/>
            <a:ext cx="8056564" cy="1362076"/>
          </a:xfrm>
          <a:prstGeom prst="rect">
            <a:avLst/>
          </a:prstGeom>
        </p:spPr>
        <p:txBody>
          <a:bodyPr/>
          <a:lstStyle/>
          <a:p>
            <a:pPr/>
            <a:r>
              <a:t>Text názvu</a:t>
            </a:r>
          </a:p>
        </p:txBody>
      </p:sp>
      <p:sp>
        <p:nvSpPr>
          <p:cNvPr id="41" name="Shape 41"/>
          <p:cNvSpPr/>
          <p:nvPr>
            <p:ph type="body" sz="quarter" idx="1"/>
          </p:nvPr>
        </p:nvSpPr>
        <p:spPr>
          <a:xfrm>
            <a:off x="549275" y="3736004"/>
            <a:ext cx="8056564" cy="1500188"/>
          </a:xfrm>
          <a:prstGeom prst="rect">
            <a:avLst/>
          </a:prstGeom>
        </p:spPr>
        <p:txBody>
          <a:bodyPr/>
          <a:lstStyle>
            <a:lvl1pPr marL="0" indent="0" algn="ctr">
              <a:spcBef>
                <a:spcPts val="300"/>
              </a:spcBef>
              <a:buClrTx/>
              <a:buSzTx/>
              <a:buFontTx/>
              <a:buNone/>
              <a:defRPr sz="1800">
                <a:solidFill>
                  <a:srgbClr val="888888"/>
                </a:solidFill>
              </a:defRPr>
            </a:lvl1pPr>
            <a:lvl2pPr marL="0" indent="457200" algn="ctr">
              <a:spcBef>
                <a:spcPts val="300"/>
              </a:spcBef>
              <a:buClrTx/>
              <a:buSzTx/>
              <a:buFontTx/>
              <a:buNone/>
              <a:defRPr sz="1800">
                <a:solidFill>
                  <a:srgbClr val="888888"/>
                </a:solidFill>
              </a:defRPr>
            </a:lvl2pPr>
            <a:lvl3pPr marL="0" indent="914400" algn="ctr">
              <a:spcBef>
                <a:spcPts val="300"/>
              </a:spcBef>
              <a:buClrTx/>
              <a:buSzTx/>
              <a:buFontTx/>
              <a:buNone/>
              <a:defRPr sz="1800">
                <a:solidFill>
                  <a:srgbClr val="888888"/>
                </a:solidFill>
              </a:defRPr>
            </a:lvl3pPr>
            <a:lvl4pPr marL="0" indent="1371600" algn="ctr">
              <a:spcBef>
                <a:spcPts val="300"/>
              </a:spcBef>
              <a:buClrTx/>
              <a:buSzTx/>
              <a:buFontTx/>
              <a:buNone/>
              <a:defRPr sz="1800">
                <a:solidFill>
                  <a:srgbClr val="888888"/>
                </a:solidFill>
              </a:defRPr>
            </a:lvl4pPr>
            <a:lvl5pPr marL="0" indent="1828800" algn="ctr">
              <a:spcBef>
                <a:spcPts val="300"/>
              </a:spcBef>
              <a:buClrTx/>
              <a:buSzTx/>
              <a:buFontTx/>
              <a:buNone/>
              <a:defRPr sz="1800">
                <a:solidFill>
                  <a:srgbClr val="888888"/>
                </a:solidFill>
              </a:defRPr>
            </a:lvl5pPr>
          </a:lstStyle>
          <a:p>
            <a:pPr/>
            <a:r>
              <a:t>Text úrovně 1</a:t>
            </a:r>
          </a:p>
          <a:p>
            <a:pPr lvl="1"/>
            <a:r>
              <a:t>Text úrovně 2</a:t>
            </a:r>
          </a:p>
          <a:p>
            <a:pPr lvl="2"/>
            <a:r>
              <a:t>Text úrovně 3</a:t>
            </a:r>
          </a:p>
          <a:p>
            <a:pPr lvl="3"/>
            <a:r>
              <a:t>Text úrovně 4</a:t>
            </a:r>
          </a:p>
          <a:p>
            <a:pPr lvl="4"/>
            <a:r>
              <a:t>Text úrovně 5</a:t>
            </a:r>
          </a:p>
        </p:txBody>
      </p:sp>
      <p:sp>
        <p:nvSpPr>
          <p:cNvPr id="42" name="Shape 42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Text názvu</a:t>
            </a:r>
          </a:p>
        </p:txBody>
      </p:sp>
      <p:sp>
        <p:nvSpPr>
          <p:cNvPr id="50" name="Shape 50"/>
          <p:cNvSpPr/>
          <p:nvPr>
            <p:ph type="body" sz="half" idx="1"/>
          </p:nvPr>
        </p:nvSpPr>
        <p:spPr>
          <a:xfrm>
            <a:off x="549275" y="1600200"/>
            <a:ext cx="3840480" cy="4343401"/>
          </a:xfrm>
          <a:prstGeom prst="rect">
            <a:avLst/>
          </a:prstGeom>
        </p:spPr>
        <p:txBody>
          <a:bodyPr/>
          <a:lstStyle>
            <a:lvl1pPr>
              <a:spcBef>
                <a:spcPts val="1600"/>
              </a:spcBef>
              <a:defRPr sz="2000"/>
            </a:lvl1pPr>
            <a:lvl2pPr marL="723194" indent="-373944">
              <a:spcBef>
                <a:spcPts val="1600"/>
              </a:spcBef>
              <a:defRPr sz="2000"/>
            </a:lvl2pPr>
            <a:lvl3pPr marL="999772" indent="-313972">
              <a:spcBef>
                <a:spcPts val="1600"/>
              </a:spcBef>
              <a:defRPr sz="2000"/>
            </a:lvl3pPr>
            <a:lvl4pPr marL="1296458" indent="-328083">
              <a:spcBef>
                <a:spcPts val="1600"/>
              </a:spcBef>
              <a:defRPr sz="2000"/>
            </a:lvl4pPr>
            <a:lvl5pPr marL="1577622" indent="-313972">
              <a:spcBef>
                <a:spcPts val="1600"/>
              </a:spcBef>
              <a:defRPr sz="2000"/>
            </a:lvl5pPr>
          </a:lstStyle>
          <a:p>
            <a:pPr/>
            <a:r>
              <a:t>Text úrovně 1</a:t>
            </a:r>
          </a:p>
          <a:p>
            <a:pPr lvl="1"/>
            <a:r>
              <a:t>Text úrovně 2</a:t>
            </a:r>
          </a:p>
          <a:p>
            <a:pPr lvl="2"/>
            <a:r>
              <a:t>Text úrovně 3</a:t>
            </a:r>
          </a:p>
          <a:p>
            <a:pPr lvl="3"/>
            <a:r>
              <a:t>Text úrovně 4</a:t>
            </a:r>
          </a:p>
          <a:p>
            <a:pPr lvl="4"/>
            <a:r>
              <a:t>Text úrovně 5</a:t>
            </a:r>
          </a:p>
        </p:txBody>
      </p:sp>
      <p:sp>
        <p:nvSpPr>
          <p:cNvPr id="51" name="Shape 51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Shape 58"/>
          <p:cNvSpPr/>
          <p:nvPr>
            <p:ph type="title"/>
          </p:nvPr>
        </p:nvSpPr>
        <p:spPr>
          <a:xfrm>
            <a:off x="549273" y="107576"/>
            <a:ext cx="8042277" cy="1336956"/>
          </a:xfrm>
          <a:prstGeom prst="rect">
            <a:avLst/>
          </a:prstGeom>
        </p:spPr>
        <p:txBody>
          <a:bodyPr/>
          <a:lstStyle/>
          <a:p>
            <a:pPr/>
            <a:r>
              <a:t>Text názvu</a:t>
            </a:r>
          </a:p>
        </p:txBody>
      </p:sp>
      <p:sp>
        <p:nvSpPr>
          <p:cNvPr id="59" name="Shape 59"/>
          <p:cNvSpPr/>
          <p:nvPr>
            <p:ph type="body" sz="quarter" idx="1"/>
          </p:nvPr>
        </p:nvSpPr>
        <p:spPr>
          <a:xfrm>
            <a:off x="549273" y="1453223"/>
            <a:ext cx="3840481" cy="750889"/>
          </a:xfrm>
          <a:prstGeom prst="rect">
            <a:avLst/>
          </a:prstGeom>
        </p:spPr>
        <p:txBody>
          <a:bodyPr anchor="b"/>
          <a:lstStyle>
            <a:lvl1pPr marL="0" indent="0" algn="ctr">
              <a:spcBef>
                <a:spcPts val="0"/>
              </a:spcBef>
              <a:buClrTx/>
              <a:buSzTx/>
              <a:buFontTx/>
              <a:buNone/>
              <a:defRPr>
                <a:solidFill>
                  <a:srgbClr val="6FB7D7"/>
                </a:solidFill>
              </a:defRPr>
            </a:lvl1pPr>
            <a:lvl2pPr marL="0" indent="457200" algn="ctr">
              <a:spcBef>
                <a:spcPts val="0"/>
              </a:spcBef>
              <a:buClrTx/>
              <a:buSzTx/>
              <a:buFontTx/>
              <a:buNone/>
              <a:defRPr>
                <a:solidFill>
                  <a:srgbClr val="6FB7D7"/>
                </a:solidFill>
              </a:defRPr>
            </a:lvl2pPr>
            <a:lvl3pPr marL="0" indent="914400" algn="ctr">
              <a:spcBef>
                <a:spcPts val="0"/>
              </a:spcBef>
              <a:buClrTx/>
              <a:buSzTx/>
              <a:buFontTx/>
              <a:buNone/>
              <a:defRPr>
                <a:solidFill>
                  <a:srgbClr val="6FB7D7"/>
                </a:solidFill>
              </a:defRPr>
            </a:lvl3pPr>
            <a:lvl4pPr marL="0" indent="1371600" algn="ctr">
              <a:spcBef>
                <a:spcPts val="0"/>
              </a:spcBef>
              <a:buClrTx/>
              <a:buSzTx/>
              <a:buFontTx/>
              <a:buNone/>
              <a:defRPr>
                <a:solidFill>
                  <a:srgbClr val="6FB7D7"/>
                </a:solidFill>
              </a:defRPr>
            </a:lvl4pPr>
            <a:lvl5pPr marL="0" indent="1828800" algn="ctr">
              <a:spcBef>
                <a:spcPts val="0"/>
              </a:spcBef>
              <a:buClrTx/>
              <a:buSzTx/>
              <a:buFontTx/>
              <a:buNone/>
              <a:defRPr>
                <a:solidFill>
                  <a:srgbClr val="6FB7D7"/>
                </a:solidFill>
              </a:defRPr>
            </a:lvl5pPr>
          </a:lstStyle>
          <a:p>
            <a:pPr/>
            <a:r>
              <a:t>Text úrovně 1</a:t>
            </a:r>
          </a:p>
          <a:p>
            <a:pPr lvl="1"/>
            <a:r>
              <a:t>Text úrovně 2</a:t>
            </a:r>
          </a:p>
          <a:p>
            <a:pPr lvl="2"/>
            <a:r>
              <a:t>Text úrovně 3</a:t>
            </a:r>
          </a:p>
          <a:p>
            <a:pPr lvl="3"/>
            <a:r>
              <a:t>Text úrovně 4</a:t>
            </a:r>
          </a:p>
          <a:p>
            <a:pPr lvl="4"/>
            <a:r>
              <a:t>Text úrovně 5</a:t>
            </a:r>
          </a:p>
        </p:txBody>
      </p:sp>
      <p:sp>
        <p:nvSpPr>
          <p:cNvPr id="60" name="Shape 60"/>
          <p:cNvSpPr/>
          <p:nvPr>
            <p:ph type="body" sz="quarter" idx="13"/>
          </p:nvPr>
        </p:nvSpPr>
        <p:spPr>
          <a:xfrm>
            <a:off x="4751070" y="1453223"/>
            <a:ext cx="3840480" cy="750889"/>
          </a:xfrm>
          <a:prstGeom prst="rect">
            <a:avLst/>
          </a:prstGeom>
        </p:spPr>
        <p:txBody>
          <a:bodyPr anchor="b"/>
          <a:lstStyle/>
          <a:p>
            <a:pPr marL="0" indent="0" algn="ctr">
              <a:spcBef>
                <a:spcPts val="0"/>
              </a:spcBef>
              <a:buClrTx/>
              <a:buSzTx/>
              <a:buFontTx/>
              <a:buNone/>
              <a:defRPr>
                <a:solidFill>
                  <a:srgbClr val="6FB7D7"/>
                </a:solidFill>
              </a:defRPr>
            </a:pPr>
          </a:p>
        </p:txBody>
      </p:sp>
      <p:sp>
        <p:nvSpPr>
          <p:cNvPr id="61" name="Shape 61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Shape 68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Text názvu</a:t>
            </a:r>
          </a:p>
        </p:txBody>
      </p:sp>
      <p:sp>
        <p:nvSpPr>
          <p:cNvPr id="69" name="Shape 69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Shape 76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Shape 83"/>
          <p:cNvSpPr/>
          <p:nvPr>
            <p:ph type="title"/>
          </p:nvPr>
        </p:nvSpPr>
        <p:spPr>
          <a:xfrm>
            <a:off x="533398" y="611872"/>
            <a:ext cx="3840481" cy="1162051"/>
          </a:xfrm>
          <a:prstGeom prst="rect">
            <a:avLst/>
          </a:prstGeom>
        </p:spPr>
        <p:txBody>
          <a:bodyPr/>
          <a:lstStyle>
            <a:lvl1pPr>
              <a:defRPr sz="3600"/>
            </a:lvl1pPr>
          </a:lstStyle>
          <a:p>
            <a:pPr/>
            <a:r>
              <a:t>Text názvu</a:t>
            </a:r>
          </a:p>
        </p:txBody>
      </p:sp>
      <p:sp>
        <p:nvSpPr>
          <p:cNvPr id="84" name="Shape 84"/>
          <p:cNvSpPr/>
          <p:nvPr>
            <p:ph type="body" sz="half" idx="1"/>
          </p:nvPr>
        </p:nvSpPr>
        <p:spPr>
          <a:xfrm>
            <a:off x="4742824" y="368300"/>
            <a:ext cx="3840480" cy="5575300"/>
          </a:xfrm>
          <a:prstGeom prst="rect">
            <a:avLst/>
          </a:prstGeom>
        </p:spPr>
        <p:txBody>
          <a:bodyPr/>
          <a:lstStyle>
            <a:lvl1pPr>
              <a:defRPr sz="2200"/>
            </a:lvl1pPr>
            <a:lvl2pPr marL="719455" indent="-370205">
              <a:defRPr sz="2200"/>
            </a:lvl2pPr>
            <a:lvl3pPr marL="1031169" indent="-345369">
              <a:defRPr sz="2200"/>
            </a:lvl3pPr>
            <a:lvl4pPr marL="1329266" indent="-360891">
              <a:defRPr sz="2200"/>
            </a:lvl4pPr>
            <a:lvl5pPr marL="1609019" indent="-345369">
              <a:defRPr sz="2200"/>
            </a:lvl5pPr>
          </a:lstStyle>
          <a:p>
            <a:pPr/>
            <a:r>
              <a:t>Text úrovně 1</a:t>
            </a:r>
          </a:p>
          <a:p>
            <a:pPr lvl="1"/>
            <a:r>
              <a:t>Text úrovně 2</a:t>
            </a:r>
          </a:p>
          <a:p>
            <a:pPr lvl="2"/>
            <a:r>
              <a:t>Text úrovně 3</a:t>
            </a:r>
          </a:p>
          <a:p>
            <a:pPr lvl="3"/>
            <a:r>
              <a:t>Text úrovně 4</a:t>
            </a:r>
          </a:p>
          <a:p>
            <a:pPr lvl="4"/>
            <a:r>
              <a:t>Text úrovně 5</a:t>
            </a:r>
          </a:p>
        </p:txBody>
      </p:sp>
      <p:sp>
        <p:nvSpPr>
          <p:cNvPr id="85" name="Shape 85"/>
          <p:cNvSpPr/>
          <p:nvPr>
            <p:ph type="body" sz="half" idx="13"/>
          </p:nvPr>
        </p:nvSpPr>
        <p:spPr>
          <a:xfrm>
            <a:off x="533399" y="1787855"/>
            <a:ext cx="3840480" cy="3720153"/>
          </a:xfrm>
          <a:prstGeom prst="rect">
            <a:avLst/>
          </a:prstGeom>
        </p:spPr>
        <p:txBody>
          <a:bodyPr/>
          <a:lstStyle/>
          <a:p>
            <a:pPr marL="0" indent="0" algn="ctr">
              <a:spcBef>
                <a:spcPts val="600"/>
              </a:spcBef>
              <a:buClrTx/>
              <a:buSzTx/>
              <a:buFontTx/>
              <a:buNone/>
              <a:defRPr sz="1800"/>
            </a:pPr>
          </a:p>
        </p:txBody>
      </p:sp>
      <p:sp>
        <p:nvSpPr>
          <p:cNvPr id="86" name="Shape 86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png"/><Relationship Id="rId3" Type="http://schemas.openxmlformats.org/officeDocument/2006/relationships/slideLayout" Target="../slideLayouts/slideLayout1.xml"/><Relationship Id="rId4" Type="http://schemas.openxmlformats.org/officeDocument/2006/relationships/slideLayout" Target="../slideLayouts/slideLayout2.xml"/><Relationship Id="rId5" Type="http://schemas.openxmlformats.org/officeDocument/2006/relationships/slideLayout" Target="../slideLayouts/slideLayout3.xml"/><Relationship Id="rId6" Type="http://schemas.openxmlformats.org/officeDocument/2006/relationships/slideLayout" Target="../slideLayouts/slideLayout4.xml"/><Relationship Id="rId7" Type="http://schemas.openxmlformats.org/officeDocument/2006/relationships/slideLayout" Target="../slideLayouts/slideLayout5.xml"/><Relationship Id="rId8" Type="http://schemas.openxmlformats.org/officeDocument/2006/relationships/slideLayout" Target="../slideLayouts/slideLayout6.xml"/><Relationship Id="rId9" Type="http://schemas.openxmlformats.org/officeDocument/2006/relationships/slideLayout" Target="../slideLayouts/slideLayout7.xml"/><Relationship Id="rId10" Type="http://schemas.openxmlformats.org/officeDocument/2006/relationships/slideLayout" Target="../slideLayouts/slideLayout8.xml"/><Relationship Id="rId11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1.xml"/><Relationship Id="rId14" Type="http://schemas.openxmlformats.org/officeDocument/2006/relationships/slideLayout" Target="../slideLayouts/slideLayout12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/>
          <p:nvPr>
            <p:ph type="title"/>
          </p:nvPr>
        </p:nvSpPr>
        <p:spPr>
          <a:xfrm>
            <a:off x="549275" y="107576"/>
            <a:ext cx="8042276" cy="13369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b">
            <a:normAutofit fontScale="100000" lnSpcReduction="0"/>
          </a:bodyPr>
          <a:lstStyle/>
          <a:p>
            <a:pPr/>
            <a:r>
              <a:t>Text názvu</a:t>
            </a:r>
          </a:p>
        </p:txBody>
      </p:sp>
      <p:sp>
        <p:nvSpPr>
          <p:cNvPr id="3" name="Shape 3"/>
          <p:cNvSpPr/>
          <p:nvPr>
            <p:ph type="body" idx="1"/>
          </p:nvPr>
        </p:nvSpPr>
        <p:spPr>
          <a:xfrm>
            <a:off x="549275" y="1600200"/>
            <a:ext cx="8042276" cy="4343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normAutofit fontScale="100000" lnSpcReduction="0"/>
          </a:bodyPr>
          <a:lstStyle/>
          <a:p>
            <a:pPr/>
            <a:r>
              <a:t>Text úrovně 1</a:t>
            </a:r>
          </a:p>
          <a:p>
            <a:pPr lvl="1"/>
            <a:r>
              <a:t>Text úrovně 2</a:t>
            </a:r>
          </a:p>
          <a:p>
            <a:pPr lvl="2"/>
            <a:r>
              <a:t>Text úrovně 3</a:t>
            </a:r>
          </a:p>
          <a:p>
            <a:pPr lvl="3"/>
            <a:r>
              <a:t>Text úrovně 4</a:t>
            </a:r>
          </a:p>
          <a:p>
            <a:pPr lvl="4"/>
            <a:r>
              <a:t>Text úrovně 5</a:t>
            </a:r>
          </a:p>
        </p:txBody>
      </p:sp>
      <p:sp>
        <p:nvSpPr>
          <p:cNvPr id="4" name="Shape 4"/>
          <p:cNvSpPr/>
          <p:nvPr>
            <p:ph type="sldNum" sz="quarter" idx="2"/>
          </p:nvPr>
        </p:nvSpPr>
        <p:spPr>
          <a:xfrm>
            <a:off x="8212866" y="6139460"/>
            <a:ext cx="675641" cy="637541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 anchor="ctr">
            <a:spAutoFit/>
          </a:bodyPr>
          <a:lstStyle>
            <a:lvl1pPr algn="r">
              <a:defRPr sz="3600">
                <a:solidFill>
                  <a:srgbClr val="FFFFFF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  <p:sldLayoutId id="2147483660" r:id="rId14"/>
  </p:sldLayoutIdLst>
  <p:transition xmlns:p14="http://schemas.microsoft.com/office/powerpoint/2010/main" spd="med" advClick="1"/>
  <p:txStyles>
    <p:titleStyle>
      <a:lvl1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600" u="none">
          <a:ln>
            <a:noFill/>
          </a:ln>
          <a:solidFill>
            <a:schemeClr val="accent1"/>
          </a:solidFill>
          <a:uFillTx/>
          <a:latin typeface="+mn-lt"/>
          <a:ea typeface="+mn-ea"/>
          <a:cs typeface="+mn-cs"/>
          <a:sym typeface="News Gothic MT"/>
        </a:defRPr>
      </a:lvl1pPr>
      <a:lvl2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600" u="none">
          <a:ln>
            <a:noFill/>
          </a:ln>
          <a:solidFill>
            <a:schemeClr val="accent1"/>
          </a:solidFill>
          <a:uFillTx/>
          <a:latin typeface="+mn-lt"/>
          <a:ea typeface="+mn-ea"/>
          <a:cs typeface="+mn-cs"/>
          <a:sym typeface="News Gothic MT"/>
        </a:defRPr>
      </a:lvl2pPr>
      <a:lvl3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600" u="none">
          <a:ln>
            <a:noFill/>
          </a:ln>
          <a:solidFill>
            <a:schemeClr val="accent1"/>
          </a:solidFill>
          <a:uFillTx/>
          <a:latin typeface="+mn-lt"/>
          <a:ea typeface="+mn-ea"/>
          <a:cs typeface="+mn-cs"/>
          <a:sym typeface="News Gothic MT"/>
        </a:defRPr>
      </a:lvl3pPr>
      <a:lvl4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600" u="none">
          <a:ln>
            <a:noFill/>
          </a:ln>
          <a:solidFill>
            <a:schemeClr val="accent1"/>
          </a:solidFill>
          <a:uFillTx/>
          <a:latin typeface="+mn-lt"/>
          <a:ea typeface="+mn-ea"/>
          <a:cs typeface="+mn-cs"/>
          <a:sym typeface="News Gothic MT"/>
        </a:defRPr>
      </a:lvl4pPr>
      <a:lvl5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600" u="none">
          <a:ln>
            <a:noFill/>
          </a:ln>
          <a:solidFill>
            <a:schemeClr val="accent1"/>
          </a:solidFill>
          <a:uFillTx/>
          <a:latin typeface="+mn-lt"/>
          <a:ea typeface="+mn-ea"/>
          <a:cs typeface="+mn-cs"/>
          <a:sym typeface="News Gothic MT"/>
        </a:defRPr>
      </a:lvl5pPr>
      <a:lvl6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600" u="none">
          <a:ln>
            <a:noFill/>
          </a:ln>
          <a:solidFill>
            <a:schemeClr val="accent1"/>
          </a:solidFill>
          <a:uFillTx/>
          <a:latin typeface="+mn-lt"/>
          <a:ea typeface="+mn-ea"/>
          <a:cs typeface="+mn-cs"/>
          <a:sym typeface="News Gothic MT"/>
        </a:defRPr>
      </a:lvl6pPr>
      <a:lvl7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600" u="none">
          <a:ln>
            <a:noFill/>
          </a:ln>
          <a:solidFill>
            <a:schemeClr val="accent1"/>
          </a:solidFill>
          <a:uFillTx/>
          <a:latin typeface="+mn-lt"/>
          <a:ea typeface="+mn-ea"/>
          <a:cs typeface="+mn-cs"/>
          <a:sym typeface="News Gothic MT"/>
        </a:defRPr>
      </a:lvl7pPr>
      <a:lvl8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600" u="none">
          <a:ln>
            <a:noFill/>
          </a:ln>
          <a:solidFill>
            <a:schemeClr val="accent1"/>
          </a:solidFill>
          <a:uFillTx/>
          <a:latin typeface="+mn-lt"/>
          <a:ea typeface="+mn-ea"/>
          <a:cs typeface="+mn-cs"/>
          <a:sym typeface="News Gothic MT"/>
        </a:defRPr>
      </a:lvl8pPr>
      <a:lvl9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600" u="none">
          <a:ln>
            <a:noFill/>
          </a:ln>
          <a:solidFill>
            <a:schemeClr val="accent1"/>
          </a:solidFill>
          <a:uFillTx/>
          <a:latin typeface="+mn-lt"/>
          <a:ea typeface="+mn-ea"/>
          <a:cs typeface="+mn-cs"/>
          <a:sym typeface="News Gothic MT"/>
        </a:defRPr>
      </a:lvl9pPr>
    </p:titleStyle>
    <p:bodyStyle>
      <a:lvl1pPr marL="349250" marR="0" indent="-349250" algn="l" defTabSz="914400" rtl="0" latinLnBrk="0">
        <a:lnSpc>
          <a:spcPct val="100000"/>
        </a:lnSpc>
        <a:spcBef>
          <a:spcPts val="2000"/>
        </a:spcBef>
        <a:spcAft>
          <a:spcPts val="0"/>
        </a:spcAft>
        <a:buClr>
          <a:srgbClr val="6FB7D7"/>
        </a:buClr>
        <a:buSzPct val="110000"/>
        <a:buFont typeface="Wingdings 2"/>
        <a:buChar char="●"/>
        <a:tabLst/>
        <a:defRPr b="0" baseline="0" cap="none" i="0" spc="0" strike="noStrike" sz="2400" u="none">
          <a:ln>
            <a:noFill/>
          </a:ln>
          <a:solidFill>
            <a:srgbClr val="595959"/>
          </a:solidFill>
          <a:uFillTx/>
          <a:latin typeface="+mn-lt"/>
          <a:ea typeface="+mn-ea"/>
          <a:cs typeface="+mn-cs"/>
          <a:sym typeface="News Gothic MT"/>
        </a:defRPr>
      </a:lvl1pPr>
      <a:lvl2pPr marL="716395" marR="0" indent="-367145" algn="l" defTabSz="914400" rtl="0" latinLnBrk="0">
        <a:lnSpc>
          <a:spcPct val="100000"/>
        </a:lnSpc>
        <a:spcBef>
          <a:spcPts val="2000"/>
        </a:spcBef>
        <a:spcAft>
          <a:spcPts val="0"/>
        </a:spcAft>
        <a:buClr>
          <a:srgbClr val="6FB7D7"/>
        </a:buClr>
        <a:buSzPct val="110000"/>
        <a:buFont typeface="Wingdings 2"/>
        <a:buChar char="●"/>
        <a:tabLst/>
        <a:defRPr b="0" baseline="0" cap="none" i="0" spc="0" strike="noStrike" sz="2400" u="none">
          <a:ln>
            <a:noFill/>
          </a:ln>
          <a:solidFill>
            <a:srgbClr val="595959"/>
          </a:solidFill>
          <a:uFillTx/>
          <a:latin typeface="+mn-lt"/>
          <a:ea typeface="+mn-ea"/>
          <a:cs typeface="+mn-cs"/>
          <a:sym typeface="News Gothic MT"/>
        </a:defRPr>
      </a:lvl2pPr>
      <a:lvl3pPr marL="1024889" marR="0" indent="-339089" algn="l" defTabSz="914400" rtl="0" latinLnBrk="0">
        <a:lnSpc>
          <a:spcPct val="100000"/>
        </a:lnSpc>
        <a:spcBef>
          <a:spcPts val="2000"/>
        </a:spcBef>
        <a:spcAft>
          <a:spcPts val="0"/>
        </a:spcAft>
        <a:buClr>
          <a:srgbClr val="6FB7D7"/>
        </a:buClr>
        <a:buSzPct val="110000"/>
        <a:buFont typeface="Wingdings 2"/>
        <a:buChar char="●"/>
        <a:tabLst/>
        <a:defRPr b="0" baseline="0" cap="none" i="0" spc="0" strike="noStrike" sz="2400" u="none">
          <a:ln>
            <a:noFill/>
          </a:ln>
          <a:solidFill>
            <a:srgbClr val="595959"/>
          </a:solidFill>
          <a:uFillTx/>
          <a:latin typeface="+mn-lt"/>
          <a:ea typeface="+mn-ea"/>
          <a:cs typeface="+mn-cs"/>
          <a:sym typeface="News Gothic MT"/>
        </a:defRPr>
      </a:lvl3pPr>
      <a:lvl4pPr marL="1362075" marR="0" indent="-393700" algn="l" defTabSz="914400" rtl="0" latinLnBrk="0">
        <a:lnSpc>
          <a:spcPct val="100000"/>
        </a:lnSpc>
        <a:spcBef>
          <a:spcPts val="2000"/>
        </a:spcBef>
        <a:spcAft>
          <a:spcPts val="0"/>
        </a:spcAft>
        <a:buClr>
          <a:srgbClr val="6FB7D7"/>
        </a:buClr>
        <a:buSzPct val="110000"/>
        <a:buFont typeface="Wingdings 2"/>
        <a:buChar char="●"/>
        <a:tabLst/>
        <a:defRPr b="0" baseline="0" cap="none" i="0" spc="0" strike="noStrike" sz="2400" u="none">
          <a:ln>
            <a:noFill/>
          </a:ln>
          <a:solidFill>
            <a:srgbClr val="595959"/>
          </a:solidFill>
          <a:uFillTx/>
          <a:latin typeface="+mn-lt"/>
          <a:ea typeface="+mn-ea"/>
          <a:cs typeface="+mn-cs"/>
          <a:sym typeface="News Gothic MT"/>
        </a:defRPr>
      </a:lvl4pPr>
      <a:lvl5pPr marL="1640416" marR="0" indent="-376766" algn="l" defTabSz="914400" rtl="0" latinLnBrk="0">
        <a:lnSpc>
          <a:spcPct val="100000"/>
        </a:lnSpc>
        <a:spcBef>
          <a:spcPts val="2000"/>
        </a:spcBef>
        <a:spcAft>
          <a:spcPts val="0"/>
        </a:spcAft>
        <a:buClr>
          <a:srgbClr val="6FB7D7"/>
        </a:buClr>
        <a:buSzPct val="110000"/>
        <a:buFont typeface="Wingdings 2"/>
        <a:buChar char="●"/>
        <a:tabLst/>
        <a:defRPr b="0" baseline="0" cap="none" i="0" spc="0" strike="noStrike" sz="2400" u="none">
          <a:ln>
            <a:noFill/>
          </a:ln>
          <a:solidFill>
            <a:srgbClr val="595959"/>
          </a:solidFill>
          <a:uFillTx/>
          <a:latin typeface="+mn-lt"/>
          <a:ea typeface="+mn-ea"/>
          <a:cs typeface="+mn-cs"/>
          <a:sym typeface="News Gothic MT"/>
        </a:defRPr>
      </a:lvl5pPr>
      <a:lvl6pPr marL="1922991" marR="0" indent="-376766" algn="l" defTabSz="914400" rtl="0" latinLnBrk="0">
        <a:lnSpc>
          <a:spcPct val="100000"/>
        </a:lnSpc>
        <a:spcBef>
          <a:spcPts val="2000"/>
        </a:spcBef>
        <a:spcAft>
          <a:spcPts val="0"/>
        </a:spcAft>
        <a:buClr>
          <a:srgbClr val="6FB7D7"/>
        </a:buClr>
        <a:buSzPct val="110000"/>
        <a:buFont typeface="Wingdings 2"/>
        <a:buChar char="●"/>
        <a:tabLst/>
        <a:defRPr b="0" baseline="0" cap="none" i="0" spc="0" strike="noStrike" sz="2400" u="none">
          <a:ln>
            <a:noFill/>
          </a:ln>
          <a:solidFill>
            <a:srgbClr val="595959"/>
          </a:solidFill>
          <a:uFillTx/>
          <a:latin typeface="+mn-lt"/>
          <a:ea typeface="+mn-ea"/>
          <a:cs typeface="+mn-cs"/>
          <a:sym typeface="News Gothic MT"/>
        </a:defRPr>
      </a:lvl6pPr>
      <a:lvl7pPr marL="2211916" marR="0" indent="-376766" algn="l" defTabSz="914400" rtl="0" latinLnBrk="0">
        <a:lnSpc>
          <a:spcPct val="100000"/>
        </a:lnSpc>
        <a:spcBef>
          <a:spcPts val="2000"/>
        </a:spcBef>
        <a:spcAft>
          <a:spcPts val="0"/>
        </a:spcAft>
        <a:buClr>
          <a:srgbClr val="6FB7D7"/>
        </a:buClr>
        <a:buSzPct val="110000"/>
        <a:buFont typeface="Wingdings 2"/>
        <a:buChar char="●"/>
        <a:tabLst/>
        <a:defRPr b="0" baseline="0" cap="none" i="0" spc="0" strike="noStrike" sz="2400" u="none">
          <a:ln>
            <a:noFill/>
          </a:ln>
          <a:solidFill>
            <a:srgbClr val="595959"/>
          </a:solidFill>
          <a:uFillTx/>
          <a:latin typeface="+mn-lt"/>
          <a:ea typeface="+mn-ea"/>
          <a:cs typeface="+mn-cs"/>
          <a:sym typeface="News Gothic MT"/>
        </a:defRPr>
      </a:lvl7pPr>
      <a:lvl8pPr marL="2492904" marR="0" indent="-376766" algn="l" defTabSz="914400" rtl="0" latinLnBrk="0">
        <a:lnSpc>
          <a:spcPct val="100000"/>
        </a:lnSpc>
        <a:spcBef>
          <a:spcPts val="2000"/>
        </a:spcBef>
        <a:spcAft>
          <a:spcPts val="0"/>
        </a:spcAft>
        <a:buClr>
          <a:srgbClr val="6FB7D7"/>
        </a:buClr>
        <a:buSzPct val="110000"/>
        <a:buFont typeface="Wingdings 2"/>
        <a:buChar char="●"/>
        <a:tabLst/>
        <a:defRPr b="0" baseline="0" cap="none" i="0" spc="0" strike="noStrike" sz="2400" u="none">
          <a:ln>
            <a:noFill/>
          </a:ln>
          <a:solidFill>
            <a:srgbClr val="595959"/>
          </a:solidFill>
          <a:uFillTx/>
          <a:latin typeface="+mn-lt"/>
          <a:ea typeface="+mn-ea"/>
          <a:cs typeface="+mn-cs"/>
          <a:sym typeface="News Gothic MT"/>
        </a:defRPr>
      </a:lvl8pPr>
      <a:lvl9pPr marL="2783416" marR="0" indent="-376766" algn="l" defTabSz="914400" rtl="0" latinLnBrk="0">
        <a:lnSpc>
          <a:spcPct val="100000"/>
        </a:lnSpc>
        <a:spcBef>
          <a:spcPts val="2000"/>
        </a:spcBef>
        <a:spcAft>
          <a:spcPts val="0"/>
        </a:spcAft>
        <a:buClr>
          <a:srgbClr val="6FB7D7"/>
        </a:buClr>
        <a:buSzPct val="110000"/>
        <a:buFont typeface="Wingdings 2"/>
        <a:buChar char="●"/>
        <a:tabLst/>
        <a:defRPr b="0" baseline="0" cap="none" i="0" spc="0" strike="noStrike" sz="2400" u="none">
          <a:ln>
            <a:noFill/>
          </a:ln>
          <a:solidFill>
            <a:srgbClr val="595959"/>
          </a:solidFill>
          <a:uFillTx/>
          <a:latin typeface="+mn-lt"/>
          <a:ea typeface="+mn-ea"/>
          <a:cs typeface="+mn-cs"/>
          <a:sym typeface="News Gothic MT"/>
        </a:defRPr>
      </a:lvl9pPr>
    </p:bodyStyle>
    <p:otherStyle>
      <a:lvl1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36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News Gothic MT"/>
        </a:defRPr>
      </a:lvl1pPr>
      <a:lvl2pPr marL="0" marR="0" indent="457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36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News Gothic MT"/>
        </a:defRPr>
      </a:lvl2pPr>
      <a:lvl3pPr marL="0" marR="0" indent="914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36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News Gothic MT"/>
        </a:defRPr>
      </a:lvl3pPr>
      <a:lvl4pPr marL="0" marR="0" indent="1371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36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News Gothic MT"/>
        </a:defRPr>
      </a:lvl4pPr>
      <a:lvl5pPr marL="0" marR="0" indent="18288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36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News Gothic MT"/>
        </a:defRPr>
      </a:lvl5pPr>
      <a:lvl6pPr marL="0" marR="0" indent="22860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36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News Gothic MT"/>
        </a:defRPr>
      </a:lvl6pPr>
      <a:lvl7pPr marL="0" marR="0" indent="2743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36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News Gothic MT"/>
        </a:defRPr>
      </a:lvl7pPr>
      <a:lvl8pPr marL="0" marR="0" indent="3200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36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News Gothic MT"/>
        </a:defRPr>
      </a:lvl8pPr>
      <a:lvl9pPr marL="0" marR="0" indent="3657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36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News Gothic MT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1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.jpeg"/></Relationships>

</file>

<file path=ppt/slides/_rels/slide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
</file>

<file path=ppt/slides/_rels/slide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.tif"/><Relationship Id="rId3" Type="http://schemas.openxmlformats.org/officeDocument/2006/relationships/image" Target="../media/image2.tif"/><Relationship Id="rId4" Type="http://schemas.openxmlformats.org/officeDocument/2006/relationships/image" Target="../media/image3.tif"/><Relationship Id="rId5" Type="http://schemas.openxmlformats.org/officeDocument/2006/relationships/image" Target="../media/image4.tif"/><Relationship Id="rId6" Type="http://schemas.openxmlformats.org/officeDocument/2006/relationships/image" Target="../media/image5.tif"/><Relationship Id="rId7" Type="http://schemas.openxmlformats.org/officeDocument/2006/relationships/image" Target="../media/image6.tif"/><Relationship Id="rId8" Type="http://schemas.openxmlformats.org/officeDocument/2006/relationships/image" Target="../media/image7.tif"/><Relationship Id="rId9" Type="http://schemas.openxmlformats.org/officeDocument/2006/relationships/image" Target="../media/image8.tif"/><Relationship Id="rId10" Type="http://schemas.openxmlformats.org/officeDocument/2006/relationships/image" Target="../media/image9.tif"/><Relationship Id="rId11" Type="http://schemas.openxmlformats.org/officeDocument/2006/relationships/image" Target="../media/image10.tif"/></Relationships>

</file>

<file path=ppt/slides/_rels/slide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image" Target="../media/image3.png"/><Relationship Id="rId3" Type="http://schemas.openxmlformats.org/officeDocument/2006/relationships/image" Target="../media/image11.tif"/><Relationship Id="rId4" Type="http://schemas.openxmlformats.org/officeDocument/2006/relationships/image" Target="../media/image2.jpeg"/></Relationships>

</file>

<file path=ppt/slides/_rels/slide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image" Target="../media/image12.tif"/><Relationship Id="rId3" Type="http://schemas.openxmlformats.org/officeDocument/2006/relationships/image" Target="../media/image4.png"/><Relationship Id="rId4" Type="http://schemas.openxmlformats.org/officeDocument/2006/relationships/image" Target="../media/image5.png"/></Relationships>

</file>

<file path=ppt/slides/_rels/slide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image" Target="../media/image13.tif"/></Relationships>

</file>

<file path=ppt/slides/_rels/slide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www.youtube.com/watch?v=Ooyng_oAcDM" TargetMode="External"/></Relationships>

</file>

<file path=ppt/slides/_rels/slide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hyperlink" Target="https://cs.wikipedia.org/wiki/Tropick%C3%BD_de%C5%A1tn%C3%BD_les" TargetMode="External"/><Relationship Id="rId3" Type="http://schemas.openxmlformats.org/officeDocument/2006/relationships/hyperlink" Target="https://www.google.com/search?rls=en&amp;sxsrf=ALeKk03kmMh3G9qk27TQ0V-xCOYCg9JfhQ:1584625112357&amp;q=de%C5%A1tn%C3%BD+prales+obr%C3%A1zky+zv%C3%AD%C5%99ata&amp;tbm=isch&amp;source=univ&amp;client=safari&amp;sa=X&amp;ved=2ahUKEwjKgbLH1KboAhVQ4aQKHetUBjQQsAR6BAgKEAE" TargetMode="External"/><Relationship Id="rId4" Type="http://schemas.openxmlformats.org/officeDocument/2006/relationships/hyperlink" Target="https://cs.wikipedia.org/wiki/De%C5%A1tn%C3%BD_les" TargetMode="External"/><Relationship Id="rId5" Type="http://schemas.openxmlformats.org/officeDocument/2006/relationships/hyperlink" Target="https://cs.wikipedia.org/wiki/Monzun" TargetMode="External"/><Relationship Id="rId6" Type="http://schemas.openxmlformats.org/officeDocument/2006/relationships/hyperlink" Target="https://www.youtube.com/watch?v=Ooyng_oAcDM" TargetMode="External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Shape 123"/>
          <p:cNvSpPr/>
          <p:nvPr>
            <p:ph type="ctrTitle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 sz="5500">
                <a:latin typeface="Minion Pro"/>
                <a:ea typeface="Minion Pro"/>
                <a:cs typeface="Minion Pro"/>
                <a:sym typeface="Minion Pro"/>
              </a:defRPr>
            </a:pPr>
            <a:r>
              <a:t>Tropický deštný les</a:t>
            </a:r>
          </a:p>
          <a:p>
            <a:pPr>
              <a:defRPr sz="5500">
                <a:latin typeface="Minion Pro"/>
                <a:ea typeface="Minion Pro"/>
                <a:cs typeface="Minion Pro"/>
                <a:sym typeface="Minion Pro"/>
              </a:defRPr>
            </a:pPr>
            <a:r>
              <a:t>a monzuny</a:t>
            </a:r>
          </a:p>
        </p:txBody>
      </p:sp>
      <p:sp>
        <p:nvSpPr>
          <p:cNvPr id="124" name="Shape 124"/>
          <p:cNvSpPr/>
          <p:nvPr>
            <p:ph type="subTitle" sz="quarter" idx="1"/>
          </p:nvPr>
        </p:nvSpPr>
        <p:spPr>
          <a:xfrm>
            <a:off x="1322920" y="3705411"/>
            <a:ext cx="6498161" cy="916642"/>
          </a:xfrm>
          <a:prstGeom prst="rect">
            <a:avLst/>
          </a:prstGeom>
        </p:spPr>
        <p:txBody>
          <a:bodyPr/>
          <a:lstStyle>
            <a:lvl1pPr>
              <a:defRPr>
                <a:latin typeface="Minion Pro"/>
                <a:ea typeface="Minion Pro"/>
                <a:cs typeface="Minion Pro"/>
                <a:sym typeface="Minion Pro"/>
              </a:defRPr>
            </a:lvl1pPr>
          </a:lstStyle>
          <a:p>
            <a:pPr/>
            <a:r>
              <a:t>Vypracovala: Laura Bradáčová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7" dur="799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Class="entr" nodeType="clickEffect" presetSubtype="8" presetID="2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2" dur="10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23" grpId="1"/>
      <p:bldP build="whole" bldLvl="1" animBg="1" rev="0" advAuto="0" spid="124" grpId="2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Shape 185"/>
          <p:cNvSpPr/>
          <p:nvPr>
            <p:ph type="ctrTitle"/>
          </p:nvPr>
        </p:nvSpPr>
        <p:spPr>
          <a:xfrm>
            <a:off x="1322920" y="1532465"/>
            <a:ext cx="6498160" cy="1724868"/>
          </a:xfrm>
          <a:prstGeom prst="rect">
            <a:avLst/>
          </a:prstGeom>
        </p:spPr>
        <p:txBody>
          <a:bodyPr/>
          <a:lstStyle>
            <a:lvl1pPr>
              <a:defRPr>
                <a:latin typeface="Minion Pro"/>
                <a:ea typeface="Minion Pro"/>
                <a:cs typeface="Minion Pro"/>
                <a:sym typeface="Minion Pro"/>
              </a:defRPr>
            </a:lvl1pPr>
          </a:lstStyle>
          <a:p>
            <a:pPr/>
            <a:r>
              <a:t> Děkuji vám za pozornost</a:t>
            </a:r>
          </a:p>
        </p:txBody>
      </p:sp>
      <p:sp>
        <p:nvSpPr>
          <p:cNvPr id="186" name="Shape 186"/>
          <p:cNvSpPr/>
          <p:nvPr>
            <p:ph type="subTitle" sz="quarter" idx="1"/>
          </p:nvPr>
        </p:nvSpPr>
        <p:spPr>
          <a:prstGeom prst="rect">
            <a:avLst/>
          </a:prstGeom>
        </p:spPr>
        <p:txBody>
          <a:bodyPr anchor="b"/>
          <a:lstStyle>
            <a:lvl1pPr algn="r">
              <a:defRPr>
                <a:latin typeface="Minion Pro"/>
                <a:ea typeface="Minion Pro"/>
                <a:cs typeface="Minion Pro"/>
                <a:sym typeface="Minion Pro"/>
              </a:defRPr>
            </a:lvl1pPr>
          </a:lstStyle>
          <a:p>
            <a:pPr/>
            <a:r>
              <a:t>Laura Bradáčová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advClick="1" p14:dur="1000">
        <p14:ripple/>
      </p:transition>
    </mc:Choice>
    <mc:Fallback>
      <p:transition spd="med">
        <p:fade/>
      </p:transition>
    </mc:Fallback>
  </mc:AlternateContent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8" presetID="2" grpId="1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nodeType="clickEffect" presetSubtype="8" presetID="2" grpId="2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86" grpId="2"/>
      <p:bldP build="whole" bldLvl="1" animBg="1" rev="0" advAuto="0" spid="185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Shape 126"/>
          <p:cNvSpPr/>
          <p:nvPr>
            <p:ph type="title"/>
          </p:nvPr>
        </p:nvSpPr>
        <p:spPr>
          <a:xfrm>
            <a:off x="549275" y="361575"/>
            <a:ext cx="8042276" cy="1336957"/>
          </a:xfrm>
          <a:prstGeom prst="rect">
            <a:avLst/>
          </a:prstGeom>
        </p:spPr>
        <p:txBody>
          <a:bodyPr/>
          <a:lstStyle>
            <a:lvl1pPr defTabSz="886968">
              <a:defRPr sz="4462">
                <a:latin typeface="Minion Pro"/>
                <a:ea typeface="Minion Pro"/>
                <a:cs typeface="Minion Pro"/>
                <a:sym typeface="Minion Pro"/>
              </a:defRPr>
            </a:lvl1pPr>
          </a:lstStyle>
          <a:p>
            <a:pPr/>
            <a:r>
              <a:t>Základní informace o tropických  deštných lesích:</a:t>
            </a:r>
          </a:p>
        </p:txBody>
      </p:sp>
      <p:sp>
        <p:nvSpPr>
          <p:cNvPr id="127" name="Shape 127"/>
          <p:cNvSpPr/>
          <p:nvPr>
            <p:ph type="body" sz="half" idx="1"/>
          </p:nvPr>
        </p:nvSpPr>
        <p:spPr>
          <a:xfrm>
            <a:off x="549275" y="1968500"/>
            <a:ext cx="3840480" cy="4343401"/>
          </a:xfrm>
          <a:prstGeom prst="rect">
            <a:avLst/>
          </a:prstGeom>
        </p:spPr>
        <p:txBody>
          <a:bodyPr/>
          <a:lstStyle/>
          <a:p>
            <a:pPr marL="286384" indent="-286384" defTabSz="749808">
              <a:spcBef>
                <a:spcPts val="1300"/>
              </a:spcBef>
              <a:defRPr sz="1640">
                <a:latin typeface="Minion Pro"/>
                <a:ea typeface="Minion Pro"/>
                <a:cs typeface="Minion Pro"/>
                <a:sym typeface="Minion Pro"/>
              </a:defRPr>
            </a:pPr>
            <a:r>
              <a:t>Podle názvu se jedná o oblast, kde velmi často prší a je zde teplo a dusno</a:t>
            </a:r>
          </a:p>
          <a:p>
            <a:pPr marL="286384" indent="-286384" defTabSz="749808">
              <a:spcBef>
                <a:spcPts val="1300"/>
              </a:spcBef>
              <a:defRPr sz="1640">
                <a:latin typeface="Minion Pro"/>
                <a:ea typeface="Minion Pro"/>
                <a:cs typeface="Minion Pro"/>
                <a:sym typeface="Minion Pro"/>
              </a:defRPr>
            </a:pPr>
            <a:r>
              <a:t>Tropický deštný les (prales) je zalesněný biom s trvale teplým a vlhkým podnebím</a:t>
            </a:r>
          </a:p>
          <a:p>
            <a:pPr marL="286384" indent="-286384" defTabSz="749808">
              <a:spcBef>
                <a:spcPts val="1300"/>
              </a:spcBef>
              <a:defRPr sz="1640">
                <a:latin typeface="Minion Pro"/>
                <a:ea typeface="Minion Pro"/>
                <a:cs typeface="Minion Pro"/>
                <a:sym typeface="Minion Pro"/>
              </a:defRPr>
            </a:pPr>
            <a:r>
              <a:t>Tento biom nalezneme zejména v rovníkových oblastech Země</a:t>
            </a:r>
          </a:p>
          <a:p>
            <a:pPr marL="286384" indent="-286384" defTabSz="749808">
              <a:spcBef>
                <a:spcPts val="1300"/>
              </a:spcBef>
              <a:defRPr sz="1640">
                <a:latin typeface="Minion Pro"/>
                <a:ea typeface="Minion Pro"/>
                <a:cs typeface="Minion Pro"/>
                <a:sym typeface="Minion Pro"/>
              </a:defRPr>
            </a:pPr>
            <a:r>
              <a:t>Nejrozsáhlejší je Amazonský deštný prales</a:t>
            </a:r>
          </a:p>
          <a:p>
            <a:pPr marL="286384" indent="-286384" defTabSz="749808">
              <a:spcBef>
                <a:spcPts val="1300"/>
              </a:spcBef>
              <a:defRPr sz="1640">
                <a:latin typeface="Minion Pro"/>
                <a:ea typeface="Minion Pro"/>
                <a:cs typeface="Minion Pro"/>
                <a:sym typeface="Minion Pro"/>
              </a:defRPr>
            </a:pPr>
            <a:r>
              <a:t>Prales je také označení pro listnaté lesy</a:t>
            </a:r>
          </a:p>
          <a:p>
            <a:pPr marL="286384" indent="-286384" defTabSz="749808">
              <a:spcBef>
                <a:spcPts val="1300"/>
              </a:spcBef>
              <a:defRPr sz="1640">
                <a:latin typeface="Minion Pro"/>
                <a:ea typeface="Minion Pro"/>
                <a:cs typeface="Minion Pro"/>
                <a:sym typeface="Minion Pro"/>
              </a:defRPr>
            </a:pPr>
            <a:r>
              <a:t>Nejsou zde období sucha</a:t>
            </a:r>
          </a:p>
          <a:p>
            <a:pPr marL="286384" indent="-286384" defTabSz="749808">
              <a:spcBef>
                <a:spcPts val="1300"/>
              </a:spcBef>
              <a:defRPr sz="1640">
                <a:latin typeface="Minion Pro"/>
                <a:ea typeface="Minion Pro"/>
                <a:cs typeface="Minion Pro"/>
                <a:sym typeface="Minion Pro"/>
              </a:defRPr>
            </a:pPr>
            <a:r>
              <a:t>Roční období se zde střídají:</a:t>
            </a:r>
            <a:br/>
            <a:r>
              <a:t>1) Období dešťů</a:t>
            </a:r>
            <a:br/>
            <a:r>
              <a:t>2) Období sucha</a:t>
            </a:r>
          </a:p>
        </p:txBody>
      </p:sp>
      <p:pic>
        <p:nvPicPr>
          <p:cNvPr id="128" name="220px-Aerial_view_of_the_Amazon_Rainforest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662193" y="2473930"/>
            <a:ext cx="4189030" cy="2570542"/>
          </a:xfrm>
          <a:prstGeom prst="rect">
            <a:avLst/>
          </a:prstGeom>
          <a:ln w="12700">
            <a:miter lim="400000"/>
          </a:ln>
          <a:effectLst>
            <a:reflection blurRad="0" stA="50000" stPos="0" endA="0" endPos="40000" dist="0" dir="5400000" fadeDir="5400000" sx="100000" sy="-100000" kx="0" ky="0" algn="bl" rotWithShape="0"/>
          </a:effectLst>
        </p:spPr>
      </p:pic>
      <p:sp>
        <p:nvSpPr>
          <p:cNvPr id="129" name="Shape 129"/>
          <p:cNvSpPr/>
          <p:nvPr/>
        </p:nvSpPr>
        <p:spPr>
          <a:xfrm>
            <a:off x="5336818" y="5360285"/>
            <a:ext cx="2839781" cy="32512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>
                <a:latin typeface="Minion Pro"/>
                <a:ea typeface="Minion Pro"/>
                <a:cs typeface="Minion Pro"/>
                <a:sym typeface="Minion Pro"/>
              </a:defRPr>
            </a:lvl1pPr>
          </a:lstStyle>
          <a:p>
            <a:pPr/>
            <a:r>
              <a:t>Amazoský prales a jeho řeka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advClick="1" p14:dur="1000">
        <p14:ripple/>
      </p:transition>
    </mc:Choice>
    <mc:Fallback>
      <p:transition spd="med">
        <p:fade/>
      </p:transition>
    </mc:Fallback>
  </mc:AlternateContent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8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75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75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nodeType="clickEffect" presetSubtype="1" presetID="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12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7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7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Class="entr" nodeType="withEffect" presetSubtype="1" presetID="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1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Class="entr" nodeType="clickEffect" presetSubtype="1" presetID="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1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Class="entr" nodeType="clickEffect" presetSubtype="1" presetID="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8" fill="hold"/>
                                        <p:tgtEl>
                                          <p:spTgt spid="1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Class="entr" nodeType="clickEffect" presetSubtype="1" presetID="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4" fill="hold"/>
                                        <p:tgtEl>
                                          <p:spTgt spid="1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Class="entr" nodeType="clickEffect" presetSubtype="1" presetID="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0" fill="hold"/>
                                        <p:tgtEl>
                                          <p:spTgt spid="1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Class="entr" nodeType="clickEffect" presetSubtype="1" presetID="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6" fill="hold"/>
                                        <p:tgtEl>
                                          <p:spTgt spid="1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Class="entr" nodeType="clickEffect" presetSubtype="1" presetID="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2" fill="hold"/>
                                        <p:tgtEl>
                                          <p:spTgt spid="1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Class="entr" nodeType="clickEffect" presetSubtype="9" presetID="18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8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strips(upLeft)" transition="in">
                                      <p:cBhvr>
                                        <p:cTn id="59" dur="10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Class="entr" nodeType="clickEffect" presetSubtype="16" presetID="23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3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175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75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28" grpId="3"/>
      <p:bldP build="p" bldLvl="5" animBg="1" rev="0" advAuto="0" spid="127" grpId="2"/>
      <p:bldP build="whole" bldLvl="1" animBg="1" rev="0" advAuto="0" spid="129" grpId="4"/>
      <p:bldP build="whole" bldLvl="1" animBg="1" rev="0" advAuto="0" spid="126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Shape 131"/>
          <p:cNvSpPr/>
          <p:nvPr>
            <p:ph type="title"/>
          </p:nvPr>
        </p:nvSpPr>
        <p:spPr>
          <a:xfrm>
            <a:off x="550862" y="107576"/>
            <a:ext cx="8042276" cy="1336956"/>
          </a:xfrm>
          <a:prstGeom prst="rect">
            <a:avLst/>
          </a:prstGeom>
        </p:spPr>
        <p:txBody>
          <a:bodyPr/>
          <a:lstStyle>
            <a:lvl1pPr>
              <a:defRPr>
                <a:latin typeface="Minion Pro"/>
                <a:ea typeface="Minion Pro"/>
                <a:cs typeface="Minion Pro"/>
                <a:sym typeface="Minion Pro"/>
              </a:defRPr>
            </a:lvl1pPr>
          </a:lstStyle>
          <a:p>
            <a:pPr/>
            <a:r>
              <a:t>Graf pro deštný prales:</a:t>
            </a:r>
          </a:p>
        </p:txBody>
      </p:sp>
      <p:sp>
        <p:nvSpPr>
          <p:cNvPr id="132" name="Shape 132"/>
          <p:cNvSpPr/>
          <p:nvPr>
            <p:ph type="body" idx="1"/>
          </p:nvPr>
        </p:nvSpPr>
        <p:spPr>
          <a:xfrm>
            <a:off x="550862" y="1591734"/>
            <a:ext cx="8042276" cy="4343401"/>
          </a:xfrm>
          <a:prstGeom prst="rect">
            <a:avLst/>
          </a:prstGeom>
        </p:spPr>
        <p:txBody>
          <a:bodyPr/>
          <a:lstStyle/>
          <a:p>
            <a:pPr>
              <a:defRPr>
                <a:latin typeface="Minion Pro"/>
                <a:ea typeface="Minion Pro"/>
                <a:cs typeface="Minion Pro"/>
                <a:sym typeface="Minion Pro"/>
              </a:defRPr>
            </a:pPr>
            <a:r>
              <a:t>Zimy se zde nevyskytují</a:t>
            </a:r>
          </a:p>
          <a:p>
            <a:pPr>
              <a:defRPr>
                <a:latin typeface="Minion Pro"/>
                <a:ea typeface="Minion Pro"/>
                <a:cs typeface="Minion Pro"/>
                <a:sym typeface="Minion Pro"/>
              </a:defRPr>
            </a:pPr>
            <a:r>
              <a:t>Léta jsou zde suchá nebo deštivá</a:t>
            </a:r>
          </a:p>
        </p:txBody>
      </p:sp>
      <p:pic>
        <p:nvPicPr>
          <p:cNvPr id="133" name="Unknown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227570" y="2851827"/>
            <a:ext cx="4225188" cy="2926335"/>
          </a:xfrm>
          <a:prstGeom prst="rect">
            <a:avLst/>
          </a:prstGeom>
          <a:ln w="12700">
            <a:miter lim="400000"/>
          </a:ln>
          <a:effectLst>
            <a:reflection blurRad="0" stA="50000" stPos="0" endA="0" endPos="40000" dist="0" dir="5400000" fadeDir="5400000" sx="100000" sy="-100000" kx="0" ky="0" algn="bl" rotWithShape="0"/>
          </a:effec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2000">
        <p14:ripple/>
      </p:transition>
    </mc:Choice>
    <mc:Fallback>
      <p:transition spd="slow">
        <p:fade/>
      </p:transition>
    </mc:Fallback>
  </mc:AlternateContent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8" presetID="2" grpId="1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25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25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nodeType="clickEffect" presetSubtype="1" presetID="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13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2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2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Class="entr" nodeType="withEffect" presetSubtype="1" presetID="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1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Class="entr" nodeType="clickEffect" presetSubtype="1" presetID="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1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Class="entr" nodeType="clickEffect" presetSubtype="5" presetID="3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8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linds(vertical)" transition="in">
                                      <p:cBhvr>
                                        <p:cTn id="29" dur="225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33" grpId="3"/>
      <p:bldP build="whole" bldLvl="1" animBg="1" rev="0" advAuto="0" spid="131" grpId="1"/>
      <p:bldP build="p" bldLvl="1" animBg="1" rev="0" advAuto="0" spid="132" grpId="2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Shape 135"/>
          <p:cNvSpPr/>
          <p:nvPr>
            <p:ph type="title"/>
          </p:nvPr>
        </p:nvSpPr>
        <p:spPr>
          <a:xfrm>
            <a:off x="869386" y="284966"/>
            <a:ext cx="8042277" cy="985137"/>
          </a:xfrm>
          <a:prstGeom prst="rect">
            <a:avLst/>
          </a:prstGeom>
        </p:spPr>
        <p:txBody>
          <a:bodyPr/>
          <a:lstStyle>
            <a:lvl1pPr>
              <a:defRPr>
                <a:latin typeface="Minion Pro"/>
                <a:ea typeface="Minion Pro"/>
                <a:cs typeface="Minion Pro"/>
                <a:sym typeface="Minion Pro"/>
              </a:defRPr>
            </a:lvl1pPr>
          </a:lstStyle>
          <a:p>
            <a:pPr/>
            <a:r>
              <a:t>Flóra a fauna:</a:t>
            </a:r>
          </a:p>
        </p:txBody>
      </p:sp>
      <p:sp>
        <p:nvSpPr>
          <p:cNvPr id="136" name="Shape 136"/>
          <p:cNvSpPr/>
          <p:nvPr>
            <p:ph type="body" sz="quarter" idx="1"/>
          </p:nvPr>
        </p:nvSpPr>
        <p:spPr>
          <a:xfrm>
            <a:off x="565345" y="1567859"/>
            <a:ext cx="4508936" cy="352802"/>
          </a:xfrm>
          <a:prstGeom prst="rect">
            <a:avLst/>
          </a:prstGeom>
        </p:spPr>
        <p:txBody>
          <a:bodyPr/>
          <a:lstStyle>
            <a:lvl1pPr>
              <a:defRPr>
                <a:latin typeface="Minion Pro"/>
                <a:ea typeface="Minion Pro"/>
                <a:cs typeface="Minion Pro"/>
                <a:sym typeface="Minion Pro"/>
              </a:defRPr>
            </a:lvl1pPr>
          </a:lstStyle>
          <a:p>
            <a:pPr/>
            <a:r>
              <a:t>FLÓRA (jaké se zde vyskytují rostliny):                                                                                                             </a:t>
            </a:r>
          </a:p>
        </p:txBody>
      </p:sp>
      <p:graphicFrame>
        <p:nvGraphicFramePr>
          <p:cNvPr id="137" name="Table 137"/>
          <p:cNvGraphicFramePr/>
          <p:nvPr/>
        </p:nvGraphicFramePr>
        <p:xfrm>
          <a:off x="12699419" y="1172368"/>
          <a:ext cx="4038601" cy="4525964"/>
        </p:xfrm>
        <a:graphic xmlns:a="http://schemas.openxmlformats.org/drawingml/2006/main">
          <a:graphicData uri="http://schemas.openxmlformats.org/drawingml/2006/table">
            <a:tbl>
              <a:tblPr firstCol="1" firstRow="1" lastCol="0" lastRow="0" bandCol="0" bandRow="1" rtl="0">
                <a:tableStyleId>{4C3C2611-4C71-4FC5-86AE-919BDF0F9419}</a:tableStyleId>
              </a:tblPr>
              <a:tblGrid>
                <a:gridCol w="1006475"/>
                <a:gridCol w="1006475"/>
                <a:gridCol w="114300"/>
              </a:tblGrid>
              <a:tr h="902652"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</a:p>
                  </a:txBody>
                  <a:tcPr marL="0" marR="0" marT="0" marB="0" anchor="t" anchorCtr="0" horzOverflow="overflow"/>
                </a:tc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</a:p>
                  </a:txBody>
                  <a:tcPr marL="0" marR="0" marT="0" marB="0" anchor="t" anchorCtr="0" horzOverflow="overflow"/>
                </a:tc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</a:p>
                  </a:txBody>
                  <a:tcPr marL="0" marR="0" marT="0" marB="0" anchor="t" anchorCtr="0" horzOverflow="overflow"/>
                </a:tc>
              </a:tr>
              <a:tr h="902652"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</a:p>
                  </a:txBody>
                  <a:tcPr marL="0" marR="0" marT="0" marB="0" anchor="t" anchorCtr="0" horzOverflow="overflow"/>
                </a:tc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</a:p>
                  </a:txBody>
                  <a:tcPr marL="0" marR="0" marT="0" marB="0" anchor="t" anchorCtr="0" horzOverflow="overflow"/>
                </a:tc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</a:p>
                  </a:txBody>
                  <a:tcPr marL="0" marR="0" marT="0" marB="0" anchor="t" anchorCtr="0" horzOverflow="overflow"/>
                </a:tc>
              </a:tr>
              <a:tr h="902652"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</a:p>
                  </a:txBody>
                  <a:tcPr marL="0" marR="0" marT="0" marB="0" anchor="t" anchorCtr="0" horzOverflow="overflow"/>
                </a:tc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</a:p>
                  </a:txBody>
                  <a:tcPr marL="0" marR="0" marT="0" marB="0" anchor="t" anchorCtr="0" horzOverflow="overflow"/>
                </a:tc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</a:p>
                  </a:txBody>
                  <a:tcPr marL="0" marR="0" marT="0" marB="0" anchor="t" anchorCtr="0" horzOverflow="overflow"/>
                </a:tc>
              </a:tr>
              <a:tr h="902652"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</a:p>
                  </a:txBody>
                  <a:tcPr marL="0" marR="0" marT="0" marB="0" anchor="t" anchorCtr="0" horzOverflow="overflow"/>
                </a:tc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</a:p>
                  </a:txBody>
                  <a:tcPr marL="0" marR="0" marT="0" marB="0" anchor="t" anchorCtr="0" horzOverflow="overflow"/>
                </a:tc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</a:p>
                  </a:txBody>
                  <a:tcPr marL="0" marR="0" marT="0" marB="0" anchor="t" anchorCtr="0" horzOverflow="overflow"/>
                </a:tc>
              </a:tr>
              <a:tr h="902652"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</a:p>
                  </a:txBody>
                  <a:tcPr marL="0" marR="0" marT="0" marB="0" anchor="t" anchorCtr="0" horzOverflow="overflow"/>
                </a:tc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</a:p>
                  </a:txBody>
                  <a:tcPr marL="0" marR="0" marT="0" marB="0" anchor="t" anchorCtr="0" horzOverflow="overflow"/>
                </a:tc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</a:p>
                  </a:txBody>
                  <a:tcPr marL="0" marR="0" marT="0" marB="0" anchor="t" anchorCtr="0" horzOverflow="overflow"/>
                </a:tc>
              </a:tr>
            </a:tbl>
          </a:graphicData>
        </a:graphic>
      </p:graphicFrame>
      <p:pic>
        <p:nvPicPr>
          <p:cNvPr id="138" name="pasted-image.tif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1394866" y="-1196133"/>
            <a:ext cx="2055892" cy="1539935"/>
          </a:xfrm>
          <a:prstGeom prst="rect">
            <a:avLst/>
          </a:prstGeom>
          <a:ln w="12700">
            <a:miter lim="400000"/>
          </a:ln>
        </p:spPr>
      </p:pic>
      <p:pic>
        <p:nvPicPr>
          <p:cNvPr id="139" name="pasted-image.tiff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2168854" y="2186124"/>
            <a:ext cx="1150027" cy="1734466"/>
          </a:xfrm>
          <a:prstGeom prst="rect">
            <a:avLst/>
          </a:prstGeom>
          <a:ln w="12700">
            <a:miter lim="400000"/>
          </a:ln>
        </p:spPr>
      </p:pic>
      <p:pic>
        <p:nvPicPr>
          <p:cNvPr id="140" name="pasted-image.tiff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2822511" y="-126121"/>
            <a:ext cx="2382539" cy="1585472"/>
          </a:xfrm>
          <a:prstGeom prst="rect">
            <a:avLst/>
          </a:prstGeom>
          <a:ln w="12700">
            <a:miter lim="400000"/>
          </a:ln>
        </p:spPr>
      </p:pic>
      <p:pic>
        <p:nvPicPr>
          <p:cNvPr id="141" name="pasted-image.tiff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11179910" y="-87591"/>
            <a:ext cx="1934338" cy="1287214"/>
          </a:xfrm>
          <a:prstGeom prst="rect">
            <a:avLst/>
          </a:prstGeom>
          <a:ln w="12700">
            <a:miter lim="400000"/>
          </a:ln>
        </p:spPr>
      </p:pic>
      <p:pic>
        <p:nvPicPr>
          <p:cNvPr id="142" name="pasted-image.tiff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12456647" y="-366599"/>
            <a:ext cx="1670715" cy="1150937"/>
          </a:xfrm>
          <a:prstGeom prst="rect">
            <a:avLst/>
          </a:prstGeom>
          <a:ln w="12700">
            <a:miter lim="400000"/>
          </a:ln>
        </p:spPr>
      </p:pic>
      <p:pic>
        <p:nvPicPr>
          <p:cNvPr id="143" name="pasted-image.tiff"/>
          <p:cNvPicPr>
            <a:picLocks noChangeAspect="1"/>
          </p:cNvPicPr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12177157" y="1885774"/>
            <a:ext cx="1997177" cy="1329031"/>
          </a:xfrm>
          <a:prstGeom prst="rect">
            <a:avLst/>
          </a:prstGeom>
          <a:ln w="12700">
            <a:miter lim="400000"/>
          </a:ln>
        </p:spPr>
      </p:pic>
      <p:pic>
        <p:nvPicPr>
          <p:cNvPr id="144" name="pasted-image.tiff"/>
          <p:cNvPicPr>
            <a:picLocks noChangeAspect="1"/>
          </p:cNvPicPr>
          <p:nvPr/>
        </p:nvPicPr>
        <p:blipFill>
          <a:blip r:embed="rId8">
            <a:extLst/>
          </a:blip>
          <a:stretch>
            <a:fillRect/>
          </a:stretch>
        </p:blipFill>
        <p:spPr>
          <a:xfrm>
            <a:off x="10343542" y="1655844"/>
            <a:ext cx="1997177" cy="1329031"/>
          </a:xfrm>
          <a:prstGeom prst="rect">
            <a:avLst/>
          </a:prstGeom>
          <a:ln w="12700">
            <a:miter lim="400000"/>
          </a:ln>
        </p:spPr>
      </p:pic>
      <p:pic>
        <p:nvPicPr>
          <p:cNvPr id="145" name="pasted-image.tiff"/>
          <p:cNvPicPr>
            <a:picLocks noChangeAspect="1"/>
          </p:cNvPicPr>
          <p:nvPr/>
        </p:nvPicPr>
        <p:blipFill>
          <a:blip r:embed="rId9">
            <a:extLst/>
          </a:blip>
          <a:stretch>
            <a:fillRect/>
          </a:stretch>
        </p:blipFill>
        <p:spPr>
          <a:xfrm>
            <a:off x="10171100" y="1100653"/>
            <a:ext cx="1934339" cy="1287214"/>
          </a:xfrm>
          <a:prstGeom prst="rect">
            <a:avLst/>
          </a:prstGeom>
          <a:ln w="12700">
            <a:miter lim="400000"/>
          </a:ln>
        </p:spPr>
      </p:pic>
      <p:pic>
        <p:nvPicPr>
          <p:cNvPr id="146" name="pasted-image.tiff"/>
          <p:cNvPicPr>
            <a:picLocks noChangeAspect="1"/>
          </p:cNvPicPr>
          <p:nvPr/>
        </p:nvPicPr>
        <p:blipFill>
          <a:blip r:embed="rId10">
            <a:extLst/>
          </a:blip>
          <a:stretch>
            <a:fillRect/>
          </a:stretch>
        </p:blipFill>
        <p:spPr>
          <a:xfrm>
            <a:off x="5612193" y="4555123"/>
            <a:ext cx="2807772" cy="2049781"/>
          </a:xfrm>
          <a:prstGeom prst="rect">
            <a:avLst/>
          </a:prstGeom>
          <a:ln w="12700">
            <a:miter lim="400000"/>
          </a:ln>
          <a:effectLst>
            <a:reflection blurRad="0" stA="50000" stPos="0" endA="0" endPos="40000" dist="0" dir="5400000" fadeDir="5400000" sx="100000" sy="-100000" kx="0" ky="0" algn="bl" rotWithShape="0"/>
          </a:effectLst>
        </p:spPr>
      </p:pic>
      <p:pic>
        <p:nvPicPr>
          <p:cNvPr id="147" name="pasted-image.tiff"/>
          <p:cNvPicPr>
            <a:picLocks noChangeAspect="1"/>
          </p:cNvPicPr>
          <p:nvPr/>
        </p:nvPicPr>
        <p:blipFill>
          <a:blip r:embed="rId11">
            <a:extLst/>
          </a:blip>
          <a:stretch>
            <a:fillRect/>
          </a:stretch>
        </p:blipFill>
        <p:spPr>
          <a:xfrm>
            <a:off x="5215805" y="1572959"/>
            <a:ext cx="3490466" cy="1954661"/>
          </a:xfrm>
          <a:prstGeom prst="rect">
            <a:avLst/>
          </a:prstGeom>
          <a:ln w="12700">
            <a:miter lim="400000"/>
          </a:ln>
          <a:effectLst>
            <a:reflection blurRad="0" stA="50000" stPos="0" endA="0" endPos="40000" dist="0" dir="5400000" fadeDir="5400000" sx="100000" sy="-100000" kx="0" ky="0" algn="bl" rotWithShape="0"/>
          </a:effectLst>
        </p:spPr>
      </p:pic>
      <p:sp>
        <p:nvSpPr>
          <p:cNvPr id="148" name="Shape 148"/>
          <p:cNvSpPr/>
          <p:nvPr/>
        </p:nvSpPr>
        <p:spPr>
          <a:xfrm>
            <a:off x="946311" y="2017036"/>
            <a:ext cx="3272888" cy="1808481"/>
          </a:xfrm>
          <a:prstGeom prst="rect">
            <a:avLst/>
          </a:prstGeom>
          <a:solidFill>
            <a:srgbClr val="FFFFFF"/>
          </a:solidFill>
          <a:ln w="25400">
            <a:solidFill>
              <a:schemeClr val="accent1">
                <a:satOff val="-19190"/>
                <a:lumOff val="30098"/>
              </a:schemeClr>
            </a:solidFill>
            <a:miter lim="400000"/>
          </a:ln>
          <a:effectLst>
            <a:outerShdw sx="100000" sy="100000" kx="0" ky="0" algn="b" rotWithShape="0" blurRad="63500" dist="25400" dir="5400000">
              <a:srgbClr val="000000">
                <a:alpha val="4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marL="300789" indent="-300789">
              <a:buSzPct val="100000"/>
              <a:buAutoNum type="arabicParenR" startAt="1"/>
              <a:defRPr sz="1400">
                <a:latin typeface="Minion Pro"/>
                <a:ea typeface="Minion Pro"/>
                <a:cs typeface="Minion Pro"/>
                <a:sym typeface="Minion Pro"/>
              </a:defRPr>
            </a:pPr>
            <a:r>
              <a:t>Ananasovník</a:t>
            </a:r>
          </a:p>
          <a:p>
            <a:pPr marL="300789" indent="-300789">
              <a:buSzPct val="100000"/>
              <a:buAutoNum type="arabicParenR" startAt="1"/>
              <a:defRPr sz="1400">
                <a:latin typeface="Minion Pro"/>
                <a:ea typeface="Minion Pro"/>
                <a:cs typeface="Minion Pro"/>
                <a:sym typeface="Minion Pro"/>
              </a:defRPr>
            </a:pPr>
            <a:r>
              <a:t>Kávovník</a:t>
            </a:r>
          </a:p>
          <a:p>
            <a:pPr marL="300789" indent="-300789">
              <a:buSzPct val="100000"/>
              <a:buAutoNum type="arabicParenR" startAt="1"/>
              <a:defRPr sz="1400">
                <a:latin typeface="Minion Pro"/>
                <a:ea typeface="Minion Pro"/>
                <a:cs typeface="Minion Pro"/>
                <a:sym typeface="Minion Pro"/>
              </a:defRPr>
            </a:pPr>
            <a:r>
              <a:t>Banánovník</a:t>
            </a:r>
          </a:p>
          <a:p>
            <a:pPr marL="300789" indent="-300789">
              <a:buSzPct val="100000"/>
              <a:buAutoNum type="arabicParenR" startAt="1"/>
              <a:defRPr sz="1400">
                <a:latin typeface="Minion Pro"/>
                <a:ea typeface="Minion Pro"/>
                <a:cs typeface="Minion Pro"/>
                <a:sym typeface="Minion Pro"/>
              </a:defRPr>
            </a:pPr>
            <a:r>
              <a:t>Kakaovník</a:t>
            </a:r>
          </a:p>
          <a:p>
            <a:pPr marL="300789" indent="-300789">
              <a:buSzPct val="100000"/>
              <a:buAutoNum type="arabicParenR" startAt="1"/>
              <a:defRPr sz="1400">
                <a:latin typeface="Minion Pro"/>
                <a:ea typeface="Minion Pro"/>
                <a:cs typeface="Minion Pro"/>
                <a:sym typeface="Minion Pro"/>
              </a:defRPr>
            </a:pPr>
            <a:r>
              <a:t>Kokosovník</a:t>
            </a:r>
          </a:p>
          <a:p>
            <a:pPr marL="300789" indent="-300789">
              <a:buSzPct val="100000"/>
              <a:buAutoNum type="arabicParenR" startAt="1"/>
              <a:defRPr sz="1400">
                <a:latin typeface="Minion Pro"/>
                <a:ea typeface="Minion Pro"/>
                <a:cs typeface="Minion Pro"/>
                <a:sym typeface="Minion Pro"/>
              </a:defRPr>
            </a:pPr>
            <a:r>
              <a:t>Liány</a:t>
            </a:r>
          </a:p>
          <a:p>
            <a:pPr marL="300789" indent="-300789">
              <a:buSzPct val="100000"/>
              <a:buAutoNum type="arabicParenR" startAt="1"/>
              <a:defRPr sz="1400">
                <a:latin typeface="Minion Pro"/>
                <a:ea typeface="Minion Pro"/>
                <a:cs typeface="Minion Pro"/>
                <a:sym typeface="Minion Pro"/>
              </a:defRPr>
            </a:pPr>
            <a:r>
              <a:t>Orchideje</a:t>
            </a:r>
          </a:p>
          <a:p>
            <a:pPr marL="300789" indent="-300789">
              <a:buSzPct val="100000"/>
              <a:buAutoNum type="arabicParenR" startAt="1"/>
              <a:defRPr sz="1400">
                <a:latin typeface="Minion Pro"/>
                <a:ea typeface="Minion Pro"/>
                <a:cs typeface="Minion Pro"/>
                <a:sym typeface="Minion Pro"/>
              </a:defRPr>
            </a:pPr>
            <a:r>
              <a:t>Kaučukovník</a:t>
            </a:r>
          </a:p>
        </p:txBody>
      </p:sp>
      <p:sp>
        <p:nvSpPr>
          <p:cNvPr id="149" name="Shape 149"/>
          <p:cNvSpPr/>
          <p:nvPr/>
        </p:nvSpPr>
        <p:spPr>
          <a:xfrm>
            <a:off x="565345" y="4153615"/>
            <a:ext cx="4508936" cy="35280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normAutofit fontScale="100000" lnSpcReduction="0"/>
          </a:bodyPr>
          <a:lstStyle>
            <a:lvl1pPr marL="349250" indent="-349250">
              <a:spcBef>
                <a:spcPts val="1600"/>
              </a:spcBef>
              <a:buClr>
                <a:srgbClr val="6FB7D7"/>
              </a:buClr>
              <a:buSzPct val="110000"/>
              <a:buFont typeface="Wingdings 2"/>
              <a:buChar char="●"/>
              <a:defRPr sz="2000">
                <a:solidFill>
                  <a:srgbClr val="595959"/>
                </a:solidFill>
                <a:latin typeface="Minion Pro"/>
                <a:ea typeface="Minion Pro"/>
                <a:cs typeface="Minion Pro"/>
                <a:sym typeface="Minion Pro"/>
              </a:defRPr>
            </a:lvl1pPr>
          </a:lstStyle>
          <a:p>
            <a:pPr/>
            <a:r>
              <a:t>FAUNA (výskyt živočichů):                                                                                                             </a:t>
            </a:r>
          </a:p>
        </p:txBody>
      </p:sp>
      <p:sp>
        <p:nvSpPr>
          <p:cNvPr id="150" name="Shape 150"/>
          <p:cNvSpPr/>
          <p:nvPr/>
        </p:nvSpPr>
        <p:spPr>
          <a:xfrm>
            <a:off x="946311" y="4593392"/>
            <a:ext cx="4267308" cy="2024381"/>
          </a:xfrm>
          <a:prstGeom prst="rect">
            <a:avLst/>
          </a:prstGeom>
          <a:solidFill>
            <a:srgbClr val="FFFFFF"/>
          </a:solidFill>
          <a:ln w="25400">
            <a:solidFill>
              <a:schemeClr val="accent1">
                <a:satOff val="-19190"/>
                <a:lumOff val="30098"/>
              </a:schemeClr>
            </a:solidFill>
            <a:miter lim="400000"/>
          </a:ln>
          <a:effectLst>
            <a:outerShdw sx="100000" sy="100000" kx="0" ky="0" algn="b" rotWithShape="0" blurRad="63500" dist="25400" dir="5400000">
              <a:srgbClr val="000000">
                <a:alpha val="4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numCol="2" spcCol="212095"/>
          <a:lstStyle/>
          <a:p>
            <a:pPr marL="300789" indent="-300789">
              <a:buSzPct val="100000"/>
              <a:buAutoNum type="arabicParenR" startAt="1"/>
              <a:defRPr sz="1400">
                <a:latin typeface="Minion Pro"/>
                <a:ea typeface="Minion Pro"/>
                <a:cs typeface="Minion Pro"/>
                <a:sym typeface="Minion Pro"/>
              </a:defRPr>
            </a:pPr>
            <a:r>
              <a:t>Tapíři</a:t>
            </a:r>
          </a:p>
          <a:p>
            <a:pPr marL="300789" indent="-300789">
              <a:buSzPct val="100000"/>
              <a:buAutoNum type="arabicParenR" startAt="1"/>
              <a:defRPr sz="1400">
                <a:latin typeface="Minion Pro"/>
                <a:ea typeface="Minion Pro"/>
                <a:cs typeface="Minion Pro"/>
                <a:sym typeface="Minion Pro"/>
              </a:defRPr>
            </a:pPr>
            <a:r>
              <a:t>Lenochodi</a:t>
            </a:r>
          </a:p>
          <a:p>
            <a:pPr marL="300789" indent="-300789">
              <a:buSzPct val="100000"/>
              <a:buAutoNum type="arabicParenR" startAt="1"/>
              <a:defRPr sz="1400">
                <a:latin typeface="Minion Pro"/>
                <a:ea typeface="Minion Pro"/>
                <a:cs typeface="Minion Pro"/>
                <a:sym typeface="Minion Pro"/>
              </a:defRPr>
            </a:pPr>
            <a:r>
              <a:t>Hadi</a:t>
            </a:r>
          </a:p>
          <a:p>
            <a:pPr marL="300789" indent="-300789">
              <a:buSzPct val="100000"/>
              <a:buAutoNum type="arabicParenR" startAt="1"/>
              <a:defRPr sz="1400">
                <a:latin typeface="Minion Pro"/>
                <a:ea typeface="Minion Pro"/>
                <a:cs typeface="Minion Pro"/>
                <a:sym typeface="Minion Pro"/>
              </a:defRPr>
            </a:pPr>
            <a:r>
              <a:t>Mravenečníci</a:t>
            </a:r>
          </a:p>
          <a:p>
            <a:pPr marL="300789" indent="-300789">
              <a:buSzPct val="100000"/>
              <a:buAutoNum type="arabicParenR" startAt="1"/>
              <a:defRPr sz="1400">
                <a:latin typeface="Minion Pro"/>
                <a:ea typeface="Minion Pro"/>
                <a:cs typeface="Minion Pro"/>
                <a:sym typeface="Minion Pro"/>
              </a:defRPr>
            </a:pPr>
            <a:r>
              <a:t>Primáti (opice)</a:t>
            </a:r>
          </a:p>
          <a:p>
            <a:pPr marL="300789" indent="-300789">
              <a:buSzPct val="100000"/>
              <a:buAutoNum type="arabicParenR" startAt="1"/>
              <a:defRPr sz="1400">
                <a:latin typeface="Minion Pro"/>
                <a:ea typeface="Minion Pro"/>
                <a:cs typeface="Minion Pro"/>
                <a:sym typeface="Minion Pro"/>
              </a:defRPr>
            </a:pPr>
            <a:r>
              <a:t>Leguáni</a:t>
            </a:r>
          </a:p>
          <a:p>
            <a:pPr marL="300789" indent="-300789">
              <a:buSzPct val="100000"/>
              <a:buAutoNum type="arabicParenR" startAt="1"/>
              <a:defRPr sz="1400">
                <a:latin typeface="Minion Pro"/>
                <a:ea typeface="Minion Pro"/>
                <a:cs typeface="Minion Pro"/>
                <a:sym typeface="Minion Pro"/>
              </a:defRPr>
            </a:pPr>
            <a:r>
              <a:t>Žáby</a:t>
            </a:r>
          </a:p>
          <a:p>
            <a:pPr marL="300789" indent="-300789">
              <a:buSzPct val="100000"/>
              <a:buAutoNum type="arabicParenR" startAt="1"/>
              <a:defRPr sz="1400">
                <a:latin typeface="Minion Pro"/>
                <a:ea typeface="Minion Pro"/>
                <a:cs typeface="Minion Pro"/>
                <a:sym typeface="Minion Pro"/>
              </a:defRPr>
            </a:pPr>
            <a:r>
              <a:t>Okapi</a:t>
            </a:r>
          </a:p>
          <a:p>
            <a:pPr marL="300789" indent="-300789">
              <a:buSzPct val="100000"/>
              <a:buAutoNum type="arabicParenR" startAt="1"/>
              <a:defRPr sz="1400">
                <a:latin typeface="Minion Pro"/>
                <a:ea typeface="Minion Pro"/>
                <a:cs typeface="Minion Pro"/>
                <a:sym typeface="Minion Pro"/>
              </a:defRPr>
            </a:pPr>
            <a:r>
              <a:t>Jaguáři</a:t>
            </a:r>
          </a:p>
          <a:p>
            <a:pPr>
              <a:defRPr sz="1400">
                <a:latin typeface="Minion Pro"/>
                <a:ea typeface="Minion Pro"/>
                <a:cs typeface="Minion Pro"/>
                <a:sym typeface="Minion Pro"/>
              </a:defRPr>
            </a:pPr>
            <a:r>
              <a:t>10)   Papoušci</a:t>
            </a:r>
          </a:p>
          <a:p>
            <a:pPr>
              <a:defRPr sz="1400">
                <a:latin typeface="Minion Pro"/>
                <a:ea typeface="Minion Pro"/>
                <a:cs typeface="Minion Pro"/>
                <a:sym typeface="Minion Pro"/>
              </a:defRPr>
            </a:pPr>
            <a:r>
              <a:t>11)   Piraně</a:t>
            </a:r>
          </a:p>
          <a:p>
            <a:pPr>
              <a:defRPr sz="1400">
                <a:latin typeface="Minion Pro"/>
                <a:ea typeface="Minion Pro"/>
                <a:cs typeface="Minion Pro"/>
                <a:sym typeface="Minion Pro"/>
              </a:defRPr>
            </a:pPr>
            <a:r>
              <a:t>12)   Kolibříci</a:t>
            </a:r>
          </a:p>
          <a:p>
            <a:pPr>
              <a:defRPr sz="1400">
                <a:latin typeface="Minion Pro"/>
                <a:ea typeface="Minion Pro"/>
                <a:cs typeface="Minion Pro"/>
                <a:sym typeface="Minion Pro"/>
              </a:defRPr>
            </a:pPr>
            <a:r>
              <a:t>13)   Tygři</a:t>
            </a:r>
          </a:p>
          <a:p>
            <a:pPr>
              <a:defRPr sz="1400">
                <a:latin typeface="Minion Pro"/>
                <a:ea typeface="Minion Pro"/>
                <a:cs typeface="Minion Pro"/>
                <a:sym typeface="Minion Pro"/>
              </a:defRPr>
            </a:pPr>
            <a:r>
              <a:t>14)   Pandy</a:t>
            </a:r>
          </a:p>
          <a:p>
            <a:pPr>
              <a:defRPr sz="1400">
                <a:latin typeface="Minion Pro"/>
                <a:ea typeface="Minion Pro"/>
                <a:cs typeface="Minion Pro"/>
                <a:sym typeface="Minion Pro"/>
              </a:defRPr>
            </a:pPr>
            <a:r>
              <a:t>15)   Chameleoni</a:t>
            </a:r>
          </a:p>
          <a:p>
            <a:pPr>
              <a:defRPr sz="1400">
                <a:latin typeface="Minion Pro"/>
                <a:ea typeface="Minion Pro"/>
                <a:cs typeface="Minion Pro"/>
                <a:sym typeface="Minion Pro"/>
              </a:defRPr>
            </a:pPr>
            <a:r>
              <a:t>16)   Sloni</a:t>
            </a:r>
          </a:p>
          <a:p>
            <a:pPr>
              <a:defRPr sz="1400">
                <a:latin typeface="Minion Pro"/>
                <a:ea typeface="Minion Pro"/>
                <a:cs typeface="Minion Pro"/>
                <a:sym typeface="Minion Pro"/>
              </a:defRPr>
            </a:pPr>
            <a:r>
              <a:t>17)   Koaly</a:t>
            </a:r>
          </a:p>
          <a:p>
            <a:pPr>
              <a:defRPr sz="1400">
                <a:latin typeface="Minion Pro"/>
                <a:ea typeface="Minion Pro"/>
                <a:cs typeface="Minion Pro"/>
                <a:sym typeface="Minion Pro"/>
              </a:defRPr>
            </a:pPr>
            <a:r>
              <a:t>18)   Lemuři 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advClick="1" p14:dur="1000">
        <p14:ripple/>
      </p:transition>
    </mc:Choice>
    <mc:Fallback>
      <p:transition spd="med">
        <p:fade/>
      </p:transition>
    </mc:Fallback>
  </mc:AlternateContent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8" presetID="2" grpId="1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nodeType="clickEffect" presetSubtype="1" presetID="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Class="entr" nodeType="clickEffect" presetSubtype="1" presetID="2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14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48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48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Class="entr" nodeType="withEffect" presetSubtype="1" presetID="2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1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Class="entr" nodeType="clickEffect" presetSubtype="1" presetID="2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8" fill="hold"/>
                                        <p:tgtEl>
                                          <p:spTgt spid="1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Class="entr" nodeType="clickEffect" presetSubtype="1" presetID="2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4" fill="hold"/>
                                        <p:tgtEl>
                                          <p:spTgt spid="1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Class="entr" nodeType="clickEffect" presetSubtype="1" presetID="2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0" fill="hold"/>
                                        <p:tgtEl>
                                          <p:spTgt spid="14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4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4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Class="entr" nodeType="clickEffect" presetSubtype="1" presetID="2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6" fill="hold"/>
                                        <p:tgtEl>
                                          <p:spTgt spid="14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4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4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Class="entr" nodeType="clickEffect" presetSubtype="1" presetID="2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2" fill="hold"/>
                                        <p:tgtEl>
                                          <p:spTgt spid="14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4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4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Class="entr" nodeType="clickEffect" presetSubtype="1" presetID="2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8" fill="hold"/>
                                        <p:tgtEl>
                                          <p:spTgt spid="14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4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4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Class="entr" nodeType="clickEffect" presetSubtype="1" presetID="2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4" fill="hold"/>
                                        <p:tgtEl>
                                          <p:spTgt spid="14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4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4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Class="entr" nodeType="clickEffect" presetSubtype="8" presetID="22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70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71" dur="10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Class="entr" nodeType="clickEffect" presetSubtype="1" presetID="2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75" fill="hold"/>
                                        <p:tgtEl>
                                          <p:spTgt spid="14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49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49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8" presetClass="entr" nodeType="withEffect" presetSubtype="1" presetID="2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79" fill="hold"/>
                                        <p:tgtEl>
                                          <p:spTgt spid="1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1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Class="entr" nodeType="clickEffect" presetSubtype="1" presetID="2" grpId="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5" fill="hold"/>
                                        <p:tgtEl>
                                          <p:spTgt spid="15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150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150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8" presetClass="entr" nodeType="withEffect" presetSubtype="1" presetID="2" grpId="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9" fill="hold"/>
                                        <p:tgtEl>
                                          <p:spTgt spid="1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1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1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Class="entr" nodeType="clickEffect" presetSubtype="1" presetID="2" grpId="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5" fill="hold"/>
                                        <p:tgtEl>
                                          <p:spTgt spid="1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1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1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Class="entr" nodeType="clickEffect" presetSubtype="1" presetID="2" grpId="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1" fill="hold"/>
                                        <p:tgtEl>
                                          <p:spTgt spid="1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1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1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Class="entr" nodeType="clickEffect" presetSubtype="1" presetID="2" grpId="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7" fill="hold"/>
                                        <p:tgtEl>
                                          <p:spTgt spid="15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15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15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Class="entr" nodeType="clickEffect" presetSubtype="1" presetID="2" grpId="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3" fill="hold"/>
                                        <p:tgtEl>
                                          <p:spTgt spid="15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15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15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Class="entr" nodeType="clickEffect" presetSubtype="1" presetID="2" grpId="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9" fill="hold"/>
                                        <p:tgtEl>
                                          <p:spTgt spid="15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15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15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Class="entr" nodeType="clickEffect" presetSubtype="1" presetID="2" grpId="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5" fill="hold"/>
                                        <p:tgtEl>
                                          <p:spTgt spid="15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6" dur="1000" fill="hold"/>
                                        <p:tgtEl>
                                          <p:spTgt spid="15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15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Class="entr" nodeType="clickEffect" presetSubtype="1" presetID="2" grpId="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31" fill="hold"/>
                                        <p:tgtEl>
                                          <p:spTgt spid="15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2" dur="1000" fill="hold"/>
                                        <p:tgtEl>
                                          <p:spTgt spid="15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1000" fill="hold"/>
                                        <p:tgtEl>
                                          <p:spTgt spid="15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Class="entr" nodeType="clickEffect" presetSubtype="1" presetID="2" grpId="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37" fill="hold"/>
                                        <p:tgtEl>
                                          <p:spTgt spid="15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8" dur="1000" fill="hold"/>
                                        <p:tgtEl>
                                          <p:spTgt spid="15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1000" fill="hold"/>
                                        <p:tgtEl>
                                          <p:spTgt spid="15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Class="entr" nodeType="clickEffect" presetSubtype="1" presetID="2" grpId="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3" fill="hold"/>
                                        <p:tgtEl>
                                          <p:spTgt spid="15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4" dur="1000" fill="hold"/>
                                        <p:tgtEl>
                                          <p:spTgt spid="15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1000" fill="hold"/>
                                        <p:tgtEl>
                                          <p:spTgt spid="15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Class="entr" nodeType="clickEffect" presetSubtype="1" presetID="2" grpId="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9" fill="hold"/>
                                        <p:tgtEl>
                                          <p:spTgt spid="15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0" dur="1000" fill="hold"/>
                                        <p:tgtEl>
                                          <p:spTgt spid="15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1000" fill="hold"/>
                                        <p:tgtEl>
                                          <p:spTgt spid="15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Class="entr" nodeType="clickEffect" presetSubtype="1" presetID="2" grpId="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5" fill="hold"/>
                                        <p:tgtEl>
                                          <p:spTgt spid="150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6" dur="1000" fill="hold"/>
                                        <p:tgtEl>
                                          <p:spTgt spid="150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1000" fill="hold"/>
                                        <p:tgtEl>
                                          <p:spTgt spid="150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Class="entr" nodeType="clickEffect" presetSubtype="1" presetID="2" grpId="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1" fill="hold"/>
                                        <p:tgtEl>
                                          <p:spTgt spid="150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2" dur="1000" fill="hold"/>
                                        <p:tgtEl>
                                          <p:spTgt spid="150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1000" fill="hold"/>
                                        <p:tgtEl>
                                          <p:spTgt spid="150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>
                      <p:stCondLst>
                        <p:cond delay="indefinite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Class="entr" nodeType="clickEffect" presetSubtype="1" presetID="2" grpId="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7" fill="hold"/>
                                        <p:tgtEl>
                                          <p:spTgt spid="150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8" dur="1000" fill="hold"/>
                                        <p:tgtEl>
                                          <p:spTgt spid="150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1000" fill="hold"/>
                                        <p:tgtEl>
                                          <p:spTgt spid="150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0" fill="hold">
                      <p:stCondLst>
                        <p:cond delay="indefinite"/>
                      </p:stCondLst>
                      <p:childTnLst>
                        <p:par>
                          <p:cTn id="171" fill="hold">
                            <p:stCondLst>
                              <p:cond delay="0"/>
                            </p:stCondLst>
                            <p:childTnLst>
                              <p:par>
                                <p:cTn id="172" presetClass="entr" nodeType="clickEffect" presetSubtype="1" presetID="2" grpId="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73" fill="hold"/>
                                        <p:tgtEl>
                                          <p:spTgt spid="150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4" dur="1000" fill="hold"/>
                                        <p:tgtEl>
                                          <p:spTgt spid="150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1000" fill="hold"/>
                                        <p:tgtEl>
                                          <p:spTgt spid="150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6" fill="hold">
                      <p:stCondLst>
                        <p:cond delay="indefinite"/>
                      </p:stCondLst>
                      <p:childTnLst>
                        <p:par>
                          <p:cTn id="177" fill="hold">
                            <p:stCondLst>
                              <p:cond delay="0"/>
                            </p:stCondLst>
                            <p:childTnLst>
                              <p:par>
                                <p:cTn id="178" presetClass="entr" nodeType="clickEffect" presetSubtype="1" presetID="2" grpId="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79" fill="hold"/>
                                        <p:tgtEl>
                                          <p:spTgt spid="150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0" dur="1000" fill="hold"/>
                                        <p:tgtEl>
                                          <p:spTgt spid="150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1" dur="1000" fill="hold"/>
                                        <p:tgtEl>
                                          <p:spTgt spid="150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2" fill="hold">
                      <p:stCondLst>
                        <p:cond delay="indefinite"/>
                      </p:stCondLst>
                      <p:childTnLst>
                        <p:par>
                          <p:cTn id="183" fill="hold">
                            <p:stCondLst>
                              <p:cond delay="0"/>
                            </p:stCondLst>
                            <p:childTnLst>
                              <p:par>
                                <p:cTn id="184" presetClass="entr" nodeType="clickEffect" presetSubtype="1" presetID="2" grpId="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5" fill="hold"/>
                                        <p:tgtEl>
                                          <p:spTgt spid="150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6" dur="1000" fill="hold"/>
                                        <p:tgtEl>
                                          <p:spTgt spid="150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7" dur="1000" fill="hold"/>
                                        <p:tgtEl>
                                          <p:spTgt spid="150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8" fill="hold">
                      <p:stCondLst>
                        <p:cond delay="indefinite"/>
                      </p:stCondLst>
                      <p:childTnLst>
                        <p:par>
                          <p:cTn id="189" fill="hold">
                            <p:stCondLst>
                              <p:cond delay="0"/>
                            </p:stCondLst>
                            <p:childTnLst>
                              <p:par>
                                <p:cTn id="190" presetClass="entr" nodeType="clickEffect" presetSubtype="1" presetID="2" grpId="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1" fill="hold"/>
                                        <p:tgtEl>
                                          <p:spTgt spid="150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2" dur="1000" fill="hold"/>
                                        <p:tgtEl>
                                          <p:spTgt spid="150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3" dur="1000" fill="hold"/>
                                        <p:tgtEl>
                                          <p:spTgt spid="150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4" fill="hold">
                      <p:stCondLst>
                        <p:cond delay="indefinite"/>
                      </p:stCondLst>
                      <p:childTnLst>
                        <p:par>
                          <p:cTn id="195" fill="hold">
                            <p:stCondLst>
                              <p:cond delay="0"/>
                            </p:stCondLst>
                            <p:childTnLst>
                              <p:par>
                                <p:cTn id="196" presetClass="entr" nodeType="clickEffect" presetSubtype="8" presetID="22" grpId="7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7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98" dur="10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150" grpId="6"/>
      <p:bldP build="whole" bldLvl="1" animBg="1" rev="0" advAuto="0" spid="146" grpId="7"/>
      <p:bldP build="p" bldLvl="5" animBg="1" rev="0" advAuto="0" spid="149" grpId="5"/>
      <p:bldP build="whole" bldLvl="1" animBg="1" rev="0" advAuto="0" spid="147" grpId="4"/>
      <p:bldP build="whole" bldLvl="1" animBg="1" rev="0" advAuto="0" spid="136" grpId="2"/>
      <p:bldP build="whole" bldLvl="1" animBg="1" rev="0" advAuto="0" spid="135" grpId="1"/>
      <p:bldP build="p" bldLvl="5" animBg="1" rev="0" advAuto="0" spid="148" grpId="3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Shape 152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latin typeface="Minion Pro"/>
                <a:ea typeface="Minion Pro"/>
                <a:cs typeface="Minion Pro"/>
                <a:sym typeface="Minion Pro"/>
              </a:defRPr>
            </a:lvl1pPr>
          </a:lstStyle>
          <a:p>
            <a:pPr/>
            <a:r>
              <a:t>Výskyty pralesů:</a:t>
            </a:r>
          </a:p>
        </p:txBody>
      </p:sp>
      <p:pic>
        <p:nvPicPr>
          <p:cNvPr id="153" name="250px-Tropicke_lesy_sveta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9193441" y="2961347"/>
            <a:ext cx="5391413" cy="2501616"/>
          </a:xfrm>
          <a:prstGeom prst="rect">
            <a:avLst/>
          </a:prstGeom>
          <a:ln w="12700">
            <a:miter lim="400000"/>
          </a:ln>
        </p:spPr>
      </p:pic>
      <p:pic>
        <p:nvPicPr>
          <p:cNvPr id="154" name="pasted-image.tiff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9694969" y="2248503"/>
            <a:ext cx="4388358" cy="2920253"/>
          </a:xfrm>
          <a:prstGeom prst="rect">
            <a:avLst/>
          </a:prstGeom>
          <a:ln w="12700">
            <a:miter lim="400000"/>
          </a:ln>
          <a:effectLst>
            <a:reflection blurRad="0" stA="50000" stPos="0" endA="0" endPos="40000" dist="0" dir="5400000" fadeDir="5400000" sx="100000" sy="-100000" kx="0" ky="0" algn="bl" rotWithShape="0"/>
          </a:effectLst>
        </p:spPr>
      </p:pic>
      <p:sp>
        <p:nvSpPr>
          <p:cNvPr id="155" name="Shape 155"/>
          <p:cNvSpPr/>
          <p:nvPr/>
        </p:nvSpPr>
        <p:spPr>
          <a:xfrm>
            <a:off x="5132623" y="1755188"/>
            <a:ext cx="3191557" cy="2265681"/>
          </a:xfrm>
          <a:prstGeom prst="rect">
            <a:avLst/>
          </a:prstGeom>
          <a:solidFill>
            <a:srgbClr val="FFFFFF"/>
          </a:solidFill>
          <a:ln w="25400">
            <a:solidFill>
              <a:schemeClr val="accent1"/>
            </a:solidFill>
          </a:ln>
          <a:effectLst>
            <a:outerShdw sx="100000" sy="100000" kx="0" ky="0" algn="b" rotWithShape="0" blurRad="63500" dist="25400" dir="5400000">
              <a:srgbClr val="000000">
                <a:alpha val="4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25400" tIns="25400" rIns="25400" bIns="25400">
            <a:spAutoFit/>
          </a:bodyPr>
          <a:lstStyle/>
          <a:p>
            <a:pPr>
              <a:defRPr>
                <a:latin typeface="Minion Pro"/>
                <a:ea typeface="Minion Pro"/>
                <a:cs typeface="Minion Pro"/>
                <a:sym typeface="Minion Pro"/>
              </a:defRPr>
            </a:pPr>
            <a:r>
              <a:t>1) V jihovýchodní Asii</a:t>
            </a:r>
          </a:p>
          <a:p>
            <a:pPr>
              <a:defRPr>
                <a:latin typeface="Minion Pro"/>
                <a:ea typeface="Minion Pro"/>
                <a:cs typeface="Minion Pro"/>
                <a:sym typeface="Minion Pro"/>
              </a:defRPr>
            </a:pPr>
            <a:r>
              <a:t>2) Ve východní Austrálii</a:t>
            </a:r>
          </a:p>
          <a:p>
            <a:pPr>
              <a:defRPr>
                <a:latin typeface="Minion Pro"/>
                <a:ea typeface="Minion Pro"/>
                <a:cs typeface="Minion Pro"/>
                <a:sym typeface="Minion Pro"/>
              </a:defRPr>
            </a:pPr>
            <a:r>
              <a:t>3) Na severním ostrově Nového Zélandu</a:t>
            </a:r>
          </a:p>
          <a:p>
            <a:pPr>
              <a:defRPr>
                <a:latin typeface="Minion Pro"/>
                <a:ea typeface="Minion Pro"/>
                <a:cs typeface="Minion Pro"/>
                <a:sym typeface="Minion Pro"/>
              </a:defRPr>
            </a:pPr>
            <a:r>
              <a:t>4) V Jižní Africe</a:t>
            </a:r>
          </a:p>
          <a:p>
            <a:pPr>
              <a:defRPr>
                <a:latin typeface="Minion Pro"/>
                <a:ea typeface="Minion Pro"/>
                <a:cs typeface="Minion Pro"/>
                <a:sym typeface="Minion Pro"/>
              </a:defRPr>
            </a:pPr>
            <a:r>
              <a:t>5) V jihovýchodní Brazílii</a:t>
            </a:r>
          </a:p>
          <a:p>
            <a:pPr>
              <a:defRPr>
                <a:latin typeface="Minion Pro"/>
                <a:ea typeface="Minion Pro"/>
                <a:cs typeface="Minion Pro"/>
                <a:sym typeface="Minion Pro"/>
              </a:defRPr>
            </a:pPr>
            <a:r>
              <a:t>6) V západní Tasmánii</a:t>
            </a:r>
          </a:p>
          <a:p>
            <a:pPr>
              <a:defRPr>
                <a:latin typeface="Minion Pro"/>
                <a:ea typeface="Minion Pro"/>
                <a:cs typeface="Minion Pro"/>
                <a:sym typeface="Minion Pro"/>
              </a:defRPr>
            </a:pPr>
            <a:r>
              <a:t>7) V Chile</a:t>
            </a:r>
          </a:p>
        </p:txBody>
      </p:sp>
      <p:pic>
        <p:nvPicPr>
          <p:cNvPr id="156" name="TROPICKÝ+DEŠTNÝ+LES.jp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401757" y="1751127"/>
            <a:ext cx="4495835" cy="3371877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advClick="1" p14:dur="1000">
        <p14:ripple/>
      </p:transition>
    </mc:Choice>
    <mc:Fallback>
      <p:transition spd="med">
        <p:fade/>
      </p:transition>
    </mc:Fallback>
  </mc:AlternateContent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1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nodeType="clickEffect" presetSubtype="1" presetID="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Class="entr" nodeType="clickEffect" presetSubtype="8" presetID="22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9" dur="10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Class="entr" nodeType="clickEffect" presetSubtype="1" presetID="2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3" fill="hold"/>
                                        <p:tgtEl>
                                          <p:spTgt spid="15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55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55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Class="entr" nodeType="withEffect" presetSubtype="1" presetID="2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7" fill="hold"/>
                                        <p:tgtEl>
                                          <p:spTgt spid="1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Class="entr" nodeType="clickEffect" presetSubtype="1" presetID="2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3" fill="hold"/>
                                        <p:tgtEl>
                                          <p:spTgt spid="1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Class="entr" nodeType="clickEffect" presetSubtype="1" presetID="2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9" fill="hold"/>
                                        <p:tgtEl>
                                          <p:spTgt spid="1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Class="entr" nodeType="clickEffect" presetSubtype="1" presetID="2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5" fill="hold"/>
                                        <p:tgtEl>
                                          <p:spTgt spid="1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Class="entr" nodeType="clickEffect" presetSubtype="1" presetID="2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1" fill="hold"/>
                                        <p:tgtEl>
                                          <p:spTgt spid="1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Class="entr" nodeType="clickEffect" presetSubtype="1" presetID="2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7" fill="hold"/>
                                        <p:tgtEl>
                                          <p:spTgt spid="1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Class="entr" nodeType="clickEffect" presetSubtype="1" presetID="2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3" fill="hold"/>
                                        <p:tgtEl>
                                          <p:spTgt spid="1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155" grpId="4"/>
      <p:bldP build="whole" bldLvl="1" animBg="1" rev="0" advAuto="0" spid="154" grpId="3"/>
      <p:bldP build="whole" bldLvl="1" animBg="1" rev="0" advAuto="0" spid="156" grpId="2"/>
      <p:bldP build="whole" bldLvl="1" animBg="1" rev="0" advAuto="0" spid="152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Shape 158"/>
          <p:cNvSpPr/>
          <p:nvPr>
            <p:ph type="title"/>
          </p:nvPr>
        </p:nvSpPr>
        <p:spPr>
          <a:xfrm>
            <a:off x="549275" y="461889"/>
            <a:ext cx="8042276" cy="766743"/>
          </a:xfrm>
          <a:prstGeom prst="rect">
            <a:avLst/>
          </a:prstGeom>
        </p:spPr>
        <p:txBody>
          <a:bodyPr/>
          <a:lstStyle>
            <a:lvl1pPr>
              <a:defRPr>
                <a:latin typeface="Minion Pro"/>
                <a:ea typeface="Minion Pro"/>
                <a:cs typeface="Minion Pro"/>
                <a:sym typeface="Minion Pro"/>
              </a:defRPr>
            </a:lvl1pPr>
          </a:lstStyle>
          <a:p>
            <a:pPr/>
            <a:r>
              <a:t>Jihovýchodní Brazílie</a:t>
            </a:r>
          </a:p>
        </p:txBody>
      </p:sp>
      <p:sp>
        <p:nvSpPr>
          <p:cNvPr id="159" name="Shape 159"/>
          <p:cNvSpPr/>
          <p:nvPr/>
        </p:nvSpPr>
        <p:spPr>
          <a:xfrm>
            <a:off x="4184215" y="2052980"/>
            <a:ext cx="2313779" cy="1188721"/>
          </a:xfrm>
          <a:prstGeom prst="rect">
            <a:avLst/>
          </a:prstGeom>
          <a:solidFill>
            <a:srgbClr val="FFFFFF"/>
          </a:solidFill>
          <a:ln w="25400">
            <a:solidFill>
              <a:schemeClr val="accent1">
                <a:satOff val="-19190"/>
                <a:lumOff val="30098"/>
              </a:schemeClr>
            </a:solidFill>
          </a:ln>
          <a:effectLst>
            <a:outerShdw sx="100000" sy="100000" kx="0" ky="0" algn="b" rotWithShape="0" blurRad="63500" dist="25400" dir="5400000">
              <a:srgbClr val="000000">
                <a:alpha val="4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marL="360947" indent="-360947">
              <a:buSzPct val="100000"/>
              <a:buAutoNum type="arabicParenR" startAt="1"/>
              <a:defRPr>
                <a:latin typeface="Minion Pro"/>
                <a:ea typeface="Minion Pro"/>
                <a:cs typeface="Minion Pro"/>
                <a:sym typeface="Minion Pro"/>
              </a:defRPr>
            </a:pPr>
            <a:r>
              <a:t>Káva</a:t>
            </a:r>
          </a:p>
          <a:p>
            <a:pPr marL="360947" indent="-360947">
              <a:buSzPct val="100000"/>
              <a:buAutoNum type="arabicParenR" startAt="1"/>
              <a:defRPr>
                <a:latin typeface="Minion Pro"/>
                <a:ea typeface="Minion Pro"/>
                <a:cs typeface="Minion Pro"/>
                <a:sym typeface="Minion Pro"/>
              </a:defRPr>
            </a:pPr>
            <a:r>
              <a:t>Citrusy</a:t>
            </a:r>
          </a:p>
          <a:p>
            <a:pPr marL="360947" indent="-360947">
              <a:buSzPct val="100000"/>
              <a:buAutoNum type="arabicParenR" startAt="1"/>
              <a:defRPr>
                <a:latin typeface="Minion Pro"/>
                <a:ea typeface="Minion Pro"/>
                <a:cs typeface="Minion Pro"/>
                <a:sym typeface="Minion Pro"/>
              </a:defRPr>
            </a:pPr>
            <a:r>
              <a:t>Kakao</a:t>
            </a:r>
          </a:p>
          <a:p>
            <a:pPr marL="360947" indent="-360947">
              <a:buSzPct val="100000"/>
              <a:buAutoNum type="arabicParenR" startAt="1"/>
              <a:defRPr>
                <a:latin typeface="Minion Pro"/>
                <a:ea typeface="Minion Pro"/>
                <a:cs typeface="Minion Pro"/>
                <a:sym typeface="Minion Pro"/>
              </a:defRPr>
            </a:pPr>
            <a:r>
              <a:t>Banány atd.</a:t>
            </a:r>
          </a:p>
        </p:txBody>
      </p:sp>
      <p:sp>
        <p:nvSpPr>
          <p:cNvPr id="160" name="Shape 160"/>
          <p:cNvSpPr/>
          <p:nvPr/>
        </p:nvSpPr>
        <p:spPr>
          <a:xfrm>
            <a:off x="4124254" y="4730336"/>
            <a:ext cx="1888670" cy="1468121"/>
          </a:xfrm>
          <a:prstGeom prst="rect">
            <a:avLst/>
          </a:prstGeom>
          <a:solidFill>
            <a:srgbClr val="FFFFFF"/>
          </a:solidFill>
          <a:ln w="25400">
            <a:solidFill>
              <a:schemeClr val="accent1">
                <a:satOff val="-19190"/>
                <a:lumOff val="30098"/>
              </a:schemeClr>
            </a:solidFill>
          </a:ln>
          <a:effectLst>
            <a:outerShdw sx="100000" sy="100000" kx="0" ky="0" algn="b" rotWithShape="0" blurRad="63500" dist="25400" dir="5400000">
              <a:srgbClr val="000000">
                <a:alpha val="4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marL="360947" indent="-360947">
              <a:buSzPct val="100000"/>
              <a:buAutoNum type="arabicParenR" startAt="1"/>
              <a:defRPr>
                <a:latin typeface="Minion Pro"/>
                <a:ea typeface="Minion Pro"/>
                <a:cs typeface="Minion Pro"/>
                <a:sym typeface="Minion Pro"/>
              </a:defRPr>
            </a:pPr>
            <a:r>
              <a:t>Šelmy</a:t>
            </a:r>
          </a:p>
          <a:p>
            <a:pPr marL="360947" indent="-360947">
              <a:buSzPct val="100000"/>
              <a:buAutoNum type="arabicParenR" startAt="1"/>
              <a:defRPr>
                <a:latin typeface="Minion Pro"/>
                <a:ea typeface="Minion Pro"/>
                <a:cs typeface="Minion Pro"/>
                <a:sym typeface="Minion Pro"/>
              </a:defRPr>
            </a:pPr>
            <a:r>
              <a:t>Žáby</a:t>
            </a:r>
          </a:p>
          <a:p>
            <a:pPr marL="360947" indent="-360947">
              <a:buSzPct val="100000"/>
              <a:buAutoNum type="arabicParenR" startAt="1"/>
              <a:defRPr>
                <a:latin typeface="Minion Pro"/>
                <a:ea typeface="Minion Pro"/>
                <a:cs typeface="Minion Pro"/>
                <a:sym typeface="Minion Pro"/>
              </a:defRPr>
            </a:pPr>
            <a:r>
              <a:t>Papoušci</a:t>
            </a:r>
          </a:p>
          <a:p>
            <a:pPr marL="360947" indent="-360947">
              <a:buSzPct val="100000"/>
              <a:buAutoNum type="arabicParenR" startAt="1"/>
              <a:defRPr>
                <a:latin typeface="Minion Pro"/>
                <a:ea typeface="Minion Pro"/>
                <a:cs typeface="Minion Pro"/>
                <a:sym typeface="Minion Pro"/>
              </a:defRPr>
            </a:pPr>
            <a:r>
              <a:t>Opice</a:t>
            </a:r>
          </a:p>
          <a:p>
            <a:pPr marL="360947" indent="-360947">
              <a:buSzPct val="100000"/>
              <a:buAutoNum type="arabicParenR" startAt="1"/>
              <a:defRPr>
                <a:latin typeface="Minion Pro"/>
                <a:ea typeface="Minion Pro"/>
                <a:cs typeface="Minion Pro"/>
                <a:sym typeface="Minion Pro"/>
              </a:defRPr>
            </a:pPr>
            <a:r>
              <a:t>Hadi</a:t>
            </a:r>
          </a:p>
        </p:txBody>
      </p:sp>
      <p:pic>
        <p:nvPicPr>
          <p:cNvPr id="161" name="pasted-image.tif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848319" y="4717636"/>
            <a:ext cx="1829257" cy="1854201"/>
          </a:xfrm>
          <a:prstGeom prst="rect">
            <a:avLst/>
          </a:prstGeom>
          <a:ln w="12700">
            <a:miter lim="400000"/>
          </a:ln>
          <a:effectLst>
            <a:reflection blurRad="0" stA="50000" stPos="0" endA="0" endPos="40000" dist="0" dir="5400000" fadeDir="5400000" sx="100000" sy="-100000" kx="0" ky="0" algn="bl" rotWithShape="0"/>
          </a:effectLst>
        </p:spPr>
      </p:pic>
      <p:pic>
        <p:nvPicPr>
          <p:cNvPr id="162" name="pasted-image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459602" y="4371125"/>
            <a:ext cx="2201917" cy="1651438"/>
          </a:xfrm>
          <a:prstGeom prst="rect">
            <a:avLst/>
          </a:prstGeom>
          <a:ln w="12700">
            <a:miter lim="400000"/>
          </a:ln>
          <a:effectLst>
            <a:reflection blurRad="0" stA="50000" stPos="0" endA="0" endPos="40000" dist="0" dir="5400000" fadeDir="5400000" sx="100000" sy="-100000" kx="0" ky="0" algn="bl" rotWithShape="0"/>
          </a:effectLst>
        </p:spPr>
      </p:pic>
      <p:pic>
        <p:nvPicPr>
          <p:cNvPr id="163" name="pasted-image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755041" y="1916069"/>
            <a:ext cx="2142813" cy="1422049"/>
          </a:xfrm>
          <a:prstGeom prst="rect">
            <a:avLst/>
          </a:prstGeom>
          <a:ln w="12700">
            <a:miter lim="400000"/>
          </a:ln>
          <a:effectLst>
            <a:reflection blurRad="0" stA="50000" stPos="0" endA="0" endPos="40000" dist="0" dir="5400000" fadeDir="5400000" sx="100000" sy="-100000" kx="0" ky="0" algn="bl" rotWithShape="0"/>
          </a:effectLst>
        </p:spPr>
      </p:pic>
      <p:sp>
        <p:nvSpPr>
          <p:cNvPr id="164" name="Shape 164"/>
          <p:cNvSpPr/>
          <p:nvPr/>
        </p:nvSpPr>
        <p:spPr>
          <a:xfrm>
            <a:off x="117785" y="2649880"/>
            <a:ext cx="1363596" cy="60452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>
                <a:latin typeface="Minion Pro"/>
                <a:ea typeface="Minion Pro"/>
                <a:cs typeface="Minion Pro"/>
                <a:sym typeface="Minion Pro"/>
              </a:defRPr>
            </a:lvl1pPr>
          </a:lstStyle>
          <a:p>
            <a:pPr/>
            <a:r>
              <a:t>Ministerstvo zahraničí</a:t>
            </a:r>
          </a:p>
        </p:txBody>
      </p:sp>
      <p:sp>
        <p:nvSpPr>
          <p:cNvPr id="165" name="Shape 165"/>
          <p:cNvSpPr/>
          <p:nvPr/>
        </p:nvSpPr>
        <p:spPr>
          <a:xfrm>
            <a:off x="1164092" y="2953332"/>
            <a:ext cx="508594" cy="293092"/>
          </a:xfrm>
          <a:prstGeom prst="rightArrow">
            <a:avLst>
              <a:gd name="adj1" fmla="val 32000"/>
              <a:gd name="adj2" fmla="val 111057"/>
            </a:avLst>
          </a:prstGeom>
          <a:solidFill>
            <a:srgbClr val="FFFFFF"/>
          </a:solidFill>
          <a:ln w="25400">
            <a:solidFill>
              <a:schemeClr val="accent1"/>
            </a:solidFill>
          </a:ln>
          <a:effectLst>
            <a:outerShdw sx="100000" sy="100000" kx="0" ky="0" algn="b" rotWithShape="0" blurRad="63500" dist="25400" dir="5400000">
              <a:srgbClr val="000000">
                <a:alpha val="40000"/>
              </a:srgbClr>
            </a:outerShdw>
          </a:effectLst>
        </p:spPr>
        <p:txBody>
          <a:bodyPr lIns="45719" rIns="45719" anchor="ctr"/>
          <a:lstStyle/>
          <a:p>
            <a:pPr/>
          </a:p>
        </p:txBody>
      </p:sp>
      <p:sp>
        <p:nvSpPr>
          <p:cNvPr id="166" name="Shape 166"/>
          <p:cNvSpPr/>
          <p:nvPr/>
        </p:nvSpPr>
        <p:spPr>
          <a:xfrm>
            <a:off x="259937" y="1443274"/>
            <a:ext cx="3646171" cy="3987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 marL="349250" indent="-349250">
              <a:spcBef>
                <a:spcPts val="2000"/>
              </a:spcBef>
              <a:buClr>
                <a:srgbClr val="6FB7D7"/>
              </a:buClr>
              <a:buSzPct val="110000"/>
              <a:buFont typeface="Wingdings 2"/>
              <a:buChar char="●"/>
              <a:defRPr sz="2400">
                <a:solidFill>
                  <a:srgbClr val="595959"/>
                </a:solidFill>
                <a:latin typeface="Minion Pro"/>
                <a:ea typeface="Minion Pro"/>
                <a:cs typeface="Minion Pro"/>
                <a:sym typeface="Minion Pro"/>
              </a:defRPr>
            </a:lvl1pPr>
          </a:lstStyle>
          <a:p>
            <a:pPr/>
            <a:r>
              <a:t>Pěstují zde mnoho plodin:</a:t>
            </a:r>
          </a:p>
        </p:txBody>
      </p:sp>
      <p:sp>
        <p:nvSpPr>
          <p:cNvPr id="167" name="Shape 167"/>
          <p:cNvSpPr/>
          <p:nvPr/>
        </p:nvSpPr>
        <p:spPr>
          <a:xfrm>
            <a:off x="191007" y="3717225"/>
            <a:ext cx="6597854" cy="39878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 marL="349250" indent="-349250">
              <a:spcBef>
                <a:spcPts val="2000"/>
              </a:spcBef>
              <a:buClr>
                <a:srgbClr val="6FB7D7"/>
              </a:buClr>
              <a:buSzPct val="110000"/>
              <a:buFont typeface="Wingdings 2"/>
              <a:buChar char="●"/>
              <a:defRPr sz="2400">
                <a:solidFill>
                  <a:srgbClr val="595959"/>
                </a:solidFill>
                <a:latin typeface="Minion Pro"/>
                <a:ea typeface="Minion Pro"/>
                <a:cs typeface="Minion Pro"/>
                <a:sym typeface="Minion Pro"/>
              </a:defRPr>
            </a:lvl1pPr>
          </a:lstStyle>
          <a:p>
            <a:pPr/>
            <a:r>
              <a:t>Jsou zde vysoké teploty, které dosahují až ke 40° C.</a:t>
            </a:r>
          </a:p>
        </p:txBody>
      </p:sp>
      <p:sp>
        <p:nvSpPr>
          <p:cNvPr id="168" name="Shape 168"/>
          <p:cNvSpPr/>
          <p:nvPr/>
        </p:nvSpPr>
        <p:spPr>
          <a:xfrm>
            <a:off x="190282" y="4217430"/>
            <a:ext cx="4373119" cy="3987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 marL="349250" indent="-349250">
              <a:spcBef>
                <a:spcPts val="2000"/>
              </a:spcBef>
              <a:buClr>
                <a:srgbClr val="6FB7D7"/>
              </a:buClr>
              <a:buSzPct val="110000"/>
              <a:buFont typeface="Wingdings 2"/>
              <a:buChar char="●"/>
              <a:defRPr sz="2400">
                <a:solidFill>
                  <a:srgbClr val="595959"/>
                </a:solidFill>
                <a:latin typeface="Minion Pro"/>
                <a:ea typeface="Minion Pro"/>
                <a:cs typeface="Minion Pro"/>
                <a:sym typeface="Minion Pro"/>
              </a:defRPr>
            </a:lvl1pPr>
          </a:lstStyle>
          <a:p>
            <a:pPr/>
            <a:r>
              <a:t>Vyskytuje se zde i mnoho zvířat:</a:t>
            </a:r>
          </a:p>
        </p:txBody>
      </p:sp>
      <p:sp>
        <p:nvSpPr>
          <p:cNvPr id="169" name="Shape 169"/>
          <p:cNvSpPr/>
          <p:nvPr/>
        </p:nvSpPr>
        <p:spPr>
          <a:xfrm>
            <a:off x="397452" y="5579240"/>
            <a:ext cx="1363597" cy="32512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>
                <a:latin typeface="Minion Pro"/>
                <a:ea typeface="Minion Pro"/>
                <a:cs typeface="Minion Pro"/>
                <a:sym typeface="Minion Pro"/>
              </a:defRPr>
            </a:lvl1pPr>
          </a:lstStyle>
          <a:p>
            <a:pPr/>
            <a:r>
              <a:t>mapa Brazílie</a:t>
            </a:r>
          </a:p>
        </p:txBody>
      </p:sp>
      <p:sp>
        <p:nvSpPr>
          <p:cNvPr id="170" name="Shape 170"/>
          <p:cNvSpPr/>
          <p:nvPr/>
        </p:nvSpPr>
        <p:spPr>
          <a:xfrm>
            <a:off x="1164092" y="5924775"/>
            <a:ext cx="508594" cy="293092"/>
          </a:xfrm>
          <a:prstGeom prst="rightArrow">
            <a:avLst>
              <a:gd name="adj1" fmla="val 32000"/>
              <a:gd name="adj2" fmla="val 111057"/>
            </a:avLst>
          </a:prstGeom>
          <a:solidFill>
            <a:srgbClr val="FFFFFF"/>
          </a:solidFill>
          <a:ln w="25400">
            <a:solidFill>
              <a:schemeClr val="accent1"/>
            </a:solidFill>
          </a:ln>
          <a:effectLst>
            <a:outerShdw sx="100000" sy="100000" kx="0" ky="0" algn="b" rotWithShape="0" blurRad="63500" dist="25400" dir="5400000">
              <a:srgbClr val="000000">
                <a:alpha val="40000"/>
              </a:srgbClr>
            </a:outerShdw>
          </a:effectLst>
        </p:spPr>
        <p:txBody>
          <a:bodyPr lIns="45719" rIns="45719" anchor="ctr"/>
          <a:lstStyle/>
          <a:p>
            <a:p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advClick="1" p14:dur="1000">
        <p14:ripple/>
      </p:transition>
    </mc:Choice>
    <mc:Fallback>
      <p:transition spd="med">
        <p:fade/>
      </p:transition>
    </mc:Fallback>
  </mc:AlternateContent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5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Class="entr" nodeType="withEffect" presetSubtype="0" presetID="1" grpId="1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1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nodeType="clickEffect" presetSubtype="1" presetID="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Class="entr" nodeType="clickEffect" presetSubtype="1" presetID="2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15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59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59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Class="entr" nodeType="withEffect" presetSubtype="1" presetID="2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1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Class="entr" nodeType="clickEffect" presetSubtype="1" presetID="2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8" fill="hold"/>
                                        <p:tgtEl>
                                          <p:spTgt spid="1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Class="entr" nodeType="clickEffect" presetSubtype="1" presetID="2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4" fill="hold"/>
                                        <p:tgtEl>
                                          <p:spTgt spid="1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Class="entr" nodeType="clickEffect" presetSubtype="1" presetID="2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0" fill="hold"/>
                                        <p:tgtEl>
                                          <p:spTgt spid="1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Class="entr" nodeType="clickEffect" presetSubtype="8" presetID="22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6" fill="hold"/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47" dur="10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Class="entr" nodeType="clickEffect" presetSubtype="8" presetID="2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1" fill="hold"/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Class="entr" nodeType="clickEffect" presetSubtype="8" presetID="2" grpId="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7" fill="hold"/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Class="entr" nodeType="clickEffect" presetSubtype="1" presetID="2" grpId="7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3" fill="hold"/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Class="entr" nodeType="clickEffect" presetSubtype="1" presetID="2" grpId="8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9" fill="hold"/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Class="entr" nodeType="clickEffect" presetSubtype="1" presetID="2" grpId="9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75" fill="hold"/>
                                        <p:tgtEl>
                                          <p:spTgt spid="16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60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60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8" presetClass="entr" nodeType="withEffect" presetSubtype="1" presetID="2" grpId="9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79" fill="hold"/>
                                        <p:tgtEl>
                                          <p:spTgt spid="1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1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Class="entr" nodeType="clickEffect" presetSubtype="1" presetID="2" grpId="9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5" fill="hold"/>
                                        <p:tgtEl>
                                          <p:spTgt spid="16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16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16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Class="entr" nodeType="clickEffect" presetSubtype="1" presetID="2" grpId="9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1" fill="hold"/>
                                        <p:tgtEl>
                                          <p:spTgt spid="16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16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16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Class="entr" nodeType="clickEffect" presetSubtype="1" presetID="2" grpId="9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7" fill="hold"/>
                                        <p:tgtEl>
                                          <p:spTgt spid="16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16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16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Class="entr" nodeType="clickEffect" presetSubtype="1" presetID="2" grpId="9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3" fill="hold"/>
                                        <p:tgtEl>
                                          <p:spTgt spid="16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16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16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Class="entr" nodeType="clickEffect" presetSubtype="8" presetID="22" grpId="10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9" fill="hold"/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10" dur="100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Class="entr" nodeType="clickEffect" presetSubtype="8" presetID="22" grpId="1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4" fill="hold"/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15" dur="10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Class="entr" nodeType="clickEffect" presetSubtype="8" presetID="2" grpId="1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9" fill="hold"/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Class="entr" nodeType="clickEffect" presetSubtype="8" presetID="2" grpId="1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5" fill="hold"/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6" dur="1000" fill="hold"/>
                                        <p:tgtEl>
                                          <p:spTgt spid="1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1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61" grpId="11"/>
      <p:bldP build="whole" bldLvl="1" animBg="1" rev="0" advAuto="0" spid="167" grpId="7"/>
      <p:bldP build="whole" bldLvl="1" animBg="1" rev="0" advAuto="0" spid="162" grpId="10"/>
      <p:bldP build="whole" bldLvl="1" animBg="1" rev="0" advAuto="0" spid="166" grpId="2"/>
      <p:bldP build="whole" bldLvl="1" animBg="1" rev="0" advAuto="0" spid="169" grpId="13"/>
      <p:bldP build="p" bldLvl="5" animBg="1" rev="0" advAuto="0" spid="159" grpId="3"/>
      <p:bldP build="whole" bldLvl="1" animBg="1" rev="0" advAuto="0" spid="170" grpId="12"/>
      <p:bldP build="whole" bldLvl="1" animBg="1" rev="0" advAuto="0" spid="163" grpId="4"/>
      <p:bldP build="whole" bldLvl="1" animBg="1" rev="0" advAuto="0" spid="168" grpId="8"/>
      <p:bldP build="whole" bldLvl="1" animBg="1" rev="0" advAuto="0" spid="165" grpId="5"/>
      <p:bldP build="whole" bldLvl="1" animBg="1" rev="0" advAuto="0" spid="164" grpId="6"/>
      <p:bldP build="p" bldLvl="5" animBg="1" rev="0" advAuto="0" spid="158" grpId="1"/>
      <p:bldP build="p" bldLvl="5" animBg="1" rev="0" advAuto="0" spid="160" grpId="9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Shape 172"/>
          <p:cNvSpPr/>
          <p:nvPr>
            <p:ph type="title"/>
          </p:nvPr>
        </p:nvSpPr>
        <p:spPr>
          <a:xfrm>
            <a:off x="417102" y="169755"/>
            <a:ext cx="8042277" cy="733883"/>
          </a:xfrm>
          <a:prstGeom prst="rect">
            <a:avLst/>
          </a:prstGeom>
        </p:spPr>
        <p:txBody>
          <a:bodyPr/>
          <a:lstStyle>
            <a:lvl1pPr>
              <a:defRPr>
                <a:latin typeface="Minion Pro"/>
                <a:ea typeface="Minion Pro"/>
                <a:cs typeface="Minion Pro"/>
                <a:sym typeface="Minion Pro"/>
              </a:defRPr>
            </a:lvl1pPr>
          </a:lstStyle>
          <a:p>
            <a:pPr/>
            <a:r>
              <a:t>Informace o monzunu:</a:t>
            </a:r>
          </a:p>
        </p:txBody>
      </p:sp>
      <p:sp>
        <p:nvSpPr>
          <p:cNvPr id="173" name="Shape 173"/>
          <p:cNvSpPr/>
          <p:nvPr>
            <p:ph type="body" idx="1"/>
          </p:nvPr>
        </p:nvSpPr>
        <p:spPr>
          <a:xfrm>
            <a:off x="164593" y="1042188"/>
            <a:ext cx="8916414" cy="5403162"/>
          </a:xfrm>
          <a:prstGeom prst="rect">
            <a:avLst/>
          </a:prstGeom>
        </p:spPr>
        <p:txBody>
          <a:bodyPr/>
          <a:lstStyle/>
          <a:p>
            <a:pPr marL="349250" indent="-349250">
              <a:defRPr sz="1600">
                <a:latin typeface="Minion Pro"/>
                <a:ea typeface="Minion Pro"/>
                <a:cs typeface="Minion Pro"/>
                <a:sym typeface="Minion Pro"/>
              </a:defRPr>
            </a:pPr>
            <a:r>
              <a:t>Monzun je označení pro pravidelný vítr</a:t>
            </a:r>
          </a:p>
          <a:p>
            <a:pPr marL="349250" indent="-349250">
              <a:defRPr sz="1600">
                <a:latin typeface="Minion Pro"/>
                <a:ea typeface="Minion Pro"/>
                <a:cs typeface="Minion Pro"/>
                <a:sym typeface="Minion Pro"/>
              </a:defRPr>
            </a:pPr>
            <a:r>
              <a:t>V průběhu roku ve dvou sezonách mění svůj směr</a:t>
            </a:r>
          </a:p>
          <a:p>
            <a:pPr marL="349250" indent="-349250">
              <a:defRPr sz="1600">
                <a:latin typeface="Minion Pro"/>
                <a:ea typeface="Minion Pro"/>
                <a:cs typeface="Minion Pro"/>
                <a:sym typeface="Minion Pro"/>
              </a:defRPr>
            </a:pPr>
            <a:r>
              <a:t>Výrazně se projevují v Indii</a:t>
            </a:r>
          </a:p>
          <a:p>
            <a:pPr marL="349250" indent="-349250">
              <a:defRPr sz="1600">
                <a:latin typeface="Minion Pro"/>
                <a:ea typeface="Minion Pro"/>
                <a:cs typeface="Minion Pro"/>
                <a:sym typeface="Minion Pro"/>
              </a:defRPr>
            </a:pPr>
            <a:r>
              <a:t>V létě přináší vlhký vzduch z oceánu nad pevninu</a:t>
            </a:r>
          </a:p>
          <a:p>
            <a:pPr marL="349250" indent="-349250">
              <a:defRPr sz="1600">
                <a:latin typeface="Minion Pro"/>
                <a:ea typeface="Minion Pro"/>
                <a:cs typeface="Minion Pro"/>
                <a:sym typeface="Minion Pro"/>
              </a:defRPr>
            </a:pPr>
            <a:r>
              <a:t>V zimě suchý vzduch z pevniny nad oceán</a:t>
            </a:r>
          </a:p>
          <a:p>
            <a:pPr marL="349250" indent="-349250">
              <a:defRPr sz="1600">
                <a:latin typeface="Minion Pro"/>
                <a:ea typeface="Minion Pro"/>
                <a:cs typeface="Minion Pro"/>
                <a:sym typeface="Minion Pro"/>
              </a:defRPr>
            </a:pPr>
            <a:r>
              <a:t>Vyskytují se v Africe, Asii, Severní Americe</a:t>
            </a:r>
          </a:p>
          <a:p>
            <a:pPr marL="349250" indent="-349250">
              <a:defRPr sz="1600">
                <a:latin typeface="Minion Pro"/>
                <a:ea typeface="Minion Pro"/>
                <a:cs typeface="Minion Pro"/>
                <a:sym typeface="Minion Pro"/>
              </a:defRPr>
            </a:pPr>
            <a:r>
              <a:t>Letní monzun zahřívá pevninu a oceán </a:t>
            </a:r>
          </a:p>
          <a:p>
            <a:pPr marL="349250" indent="-349250">
              <a:defRPr sz="1600">
                <a:latin typeface="Minion Pro"/>
                <a:ea typeface="Minion Pro"/>
                <a:cs typeface="Minion Pro"/>
                <a:sym typeface="Minion Pro"/>
              </a:defRPr>
            </a:pPr>
            <a:r>
              <a:t>V létě teplo stoupá vzhůru,protože se pevnina zahřívá  rychleji než oceán a tak vzniká tlaková níže</a:t>
            </a:r>
          </a:p>
          <a:p>
            <a:pPr marL="349250" indent="-349250">
              <a:defRPr sz="1600">
                <a:latin typeface="Minion Pro"/>
                <a:ea typeface="Minion Pro"/>
                <a:cs typeface="Minion Pro"/>
                <a:sym typeface="Minion Pro"/>
              </a:defRPr>
            </a:pPr>
            <a:r>
              <a:t>Zimní monzun ochlazuje suchý vzduch a směřuje k oceánu</a:t>
            </a:r>
          </a:p>
          <a:p>
            <a:pPr marL="349250" indent="-349250">
              <a:defRPr sz="1600">
                <a:latin typeface="Minion Pro"/>
                <a:ea typeface="Minion Pro"/>
                <a:cs typeface="Minion Pro"/>
                <a:sym typeface="Minion Pro"/>
              </a:defRPr>
            </a:pPr>
            <a:r>
              <a:t>A v zimě vzduch stoupá níže, protože se oceán ochlazuje rychleji než pevnina a tak vzniká tlaková výše</a:t>
            </a:r>
          </a:p>
        </p:txBody>
      </p:sp>
      <p:pic>
        <p:nvPicPr>
          <p:cNvPr id="174" name="pasted-image.tif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985470" y="2055730"/>
            <a:ext cx="1798293" cy="2035340"/>
          </a:xfrm>
          <a:prstGeom prst="rect">
            <a:avLst/>
          </a:prstGeom>
          <a:ln w="12700">
            <a:miter lim="400000"/>
          </a:ln>
        </p:spPr>
      </p:pic>
      <p:sp>
        <p:nvSpPr>
          <p:cNvPr id="175" name="Shape 175"/>
          <p:cNvSpPr/>
          <p:nvPr/>
        </p:nvSpPr>
        <p:spPr>
          <a:xfrm>
            <a:off x="11184369" y="3243579"/>
            <a:ext cx="533994" cy="370841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>
            <a:spAutoFit/>
          </a:bodyPr>
          <a:lstStyle/>
          <a:p>
            <a:pPr/>
          </a:p>
        </p:txBody>
      </p:sp>
      <p:sp>
        <p:nvSpPr>
          <p:cNvPr id="176" name="Shape 176"/>
          <p:cNvSpPr/>
          <p:nvPr/>
        </p:nvSpPr>
        <p:spPr>
          <a:xfrm>
            <a:off x="10122451" y="2795620"/>
            <a:ext cx="533994" cy="370841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>
            <a:spAutoFit/>
          </a:bodyPr>
          <a:lstStyle/>
          <a:p>
            <a:pPr/>
          </a:p>
        </p:txBody>
      </p:sp>
      <p:sp>
        <p:nvSpPr>
          <p:cNvPr id="177" name="Shape 177"/>
          <p:cNvSpPr/>
          <p:nvPr/>
        </p:nvSpPr>
        <p:spPr>
          <a:xfrm>
            <a:off x="6884616" y="1457275"/>
            <a:ext cx="1" cy="550205"/>
          </a:xfrm>
          <a:prstGeom prst="line">
            <a:avLst/>
          </a:prstGeom>
          <a:ln w="25400">
            <a:solidFill>
              <a:schemeClr val="accent3"/>
            </a:solidFill>
            <a:tailEnd type="triangle"/>
          </a:ln>
        </p:spPr>
        <p:txBody>
          <a:bodyPr lIns="45719" rIns="45719"/>
          <a:lstStyle/>
          <a:p>
            <a:p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advClick="1" p14:dur="1000">
        <p14:ripple/>
      </p:transition>
    </mc:Choice>
    <mc:Fallback>
      <p:transition spd="med">
        <p:fade/>
      </p:transition>
    </mc:Fallback>
  </mc:AlternateContent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8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nodeType="clickEffect" presetSubtype="4" presetID="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17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7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7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Class="entr" nodeType="withEffect" presetSubtype="4" presetID="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1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Class="entr" nodeType="clickEffect" presetSubtype="4" presetID="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17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7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7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Class="entr" nodeType="clickEffect" presetSubtype="4" presetID="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8" fill="hold"/>
                                        <p:tgtEl>
                                          <p:spTgt spid="17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7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7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Class="entr" nodeType="clickEffect" presetSubtype="4" presetID="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4" fill="hold"/>
                                        <p:tgtEl>
                                          <p:spTgt spid="17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7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7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Class="entr" nodeType="clickEffect" presetSubtype="4" presetID="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0" fill="hold"/>
                                        <p:tgtEl>
                                          <p:spTgt spid="17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7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7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Class="entr" nodeType="clickEffect" presetSubtype="4" presetID="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6" fill="hold"/>
                                        <p:tgtEl>
                                          <p:spTgt spid="17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7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7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Class="entr" nodeType="clickEffect" presetSubtype="4" presetID="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2" fill="hold"/>
                                        <p:tgtEl>
                                          <p:spTgt spid="17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7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7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Class="entr" nodeType="clickEffect" presetSubtype="4" presetID="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8" fill="hold"/>
                                        <p:tgtEl>
                                          <p:spTgt spid="17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7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7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Class="entr" nodeType="clickEffect" presetSubtype="4" presetID="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4" fill="hold"/>
                                        <p:tgtEl>
                                          <p:spTgt spid="17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7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7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Class="entr" nodeType="clickEffect" presetSubtype="4" presetID="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70" fill="hold"/>
                                        <p:tgtEl>
                                          <p:spTgt spid="17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7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7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Class="entr" nodeType="clickEffect" presetSubtype="8" presetID="22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76" fill="hold"/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77" dur="80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Class="entr" nodeType="clickEffect" presetSubtype="8" presetID="22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1" fill="hold"/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82" dur="1500"/>
                                        <p:tgtEl>
                                          <p:spTgt spid="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77" grpId="3"/>
      <p:bldP build="whole" bldLvl="1" animBg="1" rev="0" advAuto="0" spid="174" grpId="4"/>
      <p:bldP build="p" bldLvl="1" animBg="1" rev="0" advAuto="0" spid="173" grpId="2"/>
      <p:bldP build="whole" bldLvl="1" animBg="1" rev="0" advAuto="0" spid="172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Shape 179"/>
          <p:cNvSpPr/>
          <p:nvPr>
            <p:ph type="title"/>
          </p:nvPr>
        </p:nvSpPr>
        <p:spPr>
          <a:xfrm>
            <a:off x="550862" y="107576"/>
            <a:ext cx="8042276" cy="1336956"/>
          </a:xfrm>
          <a:prstGeom prst="rect">
            <a:avLst/>
          </a:prstGeom>
        </p:spPr>
        <p:txBody>
          <a:bodyPr/>
          <a:lstStyle>
            <a:lvl1pPr>
              <a:defRPr>
                <a:latin typeface="Minion Pro"/>
                <a:ea typeface="Minion Pro"/>
                <a:cs typeface="Minion Pro"/>
                <a:sym typeface="Minion Pro"/>
              </a:defRPr>
            </a:lvl1pPr>
          </a:lstStyle>
          <a:p>
            <a:pPr/>
            <a:r>
              <a:t>Video:</a:t>
            </a:r>
          </a:p>
        </p:txBody>
      </p:sp>
      <p:sp>
        <p:nvSpPr>
          <p:cNvPr id="180" name="Shape 180"/>
          <p:cNvSpPr/>
          <p:nvPr>
            <p:ph type="body" idx="1"/>
          </p:nvPr>
        </p:nvSpPr>
        <p:spPr>
          <a:xfrm>
            <a:off x="550862" y="1592165"/>
            <a:ext cx="8042276" cy="4343401"/>
          </a:xfrm>
          <a:prstGeom prst="rect">
            <a:avLst/>
          </a:prstGeom>
        </p:spPr>
        <p:txBody>
          <a:bodyPr/>
          <a:lstStyle>
            <a:lvl1pPr>
              <a:defRPr u="sng">
                <a:solidFill>
                  <a:srgbClr val="7030A0"/>
                </a:solidFill>
                <a:uFill>
                  <a:solidFill>
                    <a:srgbClr val="7030A0"/>
                  </a:solidFill>
                </a:uFill>
                <a:hlinkClick r:id="rId2" invalidUrl="" action="" tgtFrame="" tooltip="" history="1" highlightClick="0" endSnd="0"/>
              </a:defRPr>
            </a:lvl1pPr>
          </a:lstStyle>
          <a:p>
            <a:pPr>
              <a:defRPr u="none">
                <a:solidFill>
                  <a:srgbClr val="595959"/>
                </a:solidFill>
                <a:uFillTx/>
              </a:defRPr>
            </a:pPr>
            <a:r>
              <a:rPr u="sng">
                <a:solidFill>
                  <a:srgbClr val="7030A0"/>
                </a:solidFill>
                <a:uFill>
                  <a:solidFill>
                    <a:srgbClr val="7030A0"/>
                  </a:solidFill>
                </a:uFill>
                <a:hlinkClick r:id="rId2" invalidUrl="" action="" tgtFrame="" tooltip="" history="1" highlightClick="0" endSnd="0"/>
              </a:rPr>
              <a:t>https://www.youtube.com/watch?v=Ooyng_oAcDM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advClick="1" p14:dur="1000">
        <p14:ripple/>
      </p:transition>
    </mc:Choice>
    <mc:Fallback>
      <p:transition spd="med">
        <p:fade/>
      </p:transition>
    </mc:Fallback>
  </mc:AlternateContent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8" presetID="2" grpId="1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250" fill="hold"/>
                                        <p:tgtEl>
                                          <p:spTgt spid="1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250" fill="hold"/>
                                        <p:tgtEl>
                                          <p:spTgt spid="1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nodeType="clickEffect" presetSubtype="8" presetID="2" grpId="2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1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1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79" grpId="1"/>
      <p:bldP build="whole" bldLvl="1" animBg="1" rev="0" advAuto="0" spid="180" grpId="2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Shape 182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Zdroje:</a:t>
            </a:r>
          </a:p>
        </p:txBody>
      </p:sp>
      <p:sp>
        <p:nvSpPr>
          <p:cNvPr id="183" name="Shape 183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300354" indent="-300354" defTabSz="786384">
              <a:spcBef>
                <a:spcPts val="1700"/>
              </a:spcBef>
              <a:defRPr sz="2064"/>
            </a:pPr>
            <a:r>
              <a:rPr u="sng">
                <a:solidFill>
                  <a:srgbClr val="7030A0"/>
                </a:solidFill>
                <a:uFill>
                  <a:solidFill>
                    <a:srgbClr val="7030A0"/>
                  </a:solidFill>
                </a:uFill>
                <a:hlinkClick r:id="rId2" invalidUrl="" action="" tgtFrame="" tooltip="" history="1" highlightClick="0" endSnd="0"/>
              </a:rPr>
              <a:t>https://cs.wikipedia.org/wiki/Tropick%C3%BD_de%C5%A1tn%C3%BD_les</a:t>
            </a:r>
          </a:p>
          <a:p>
            <a:pPr marL="300354" indent="-300354" defTabSz="786384">
              <a:spcBef>
                <a:spcPts val="1700"/>
              </a:spcBef>
              <a:defRPr sz="2064"/>
            </a:pPr>
            <a:r>
              <a:rPr u="sng">
                <a:solidFill>
                  <a:srgbClr val="7030A0"/>
                </a:solidFill>
                <a:uFill>
                  <a:solidFill>
                    <a:srgbClr val="7030A0"/>
                  </a:solidFill>
                </a:uFill>
                <a:hlinkClick r:id="rId3" invalidUrl="" action="" tgtFrame="" tooltip="" history="1" highlightClick="0" endSnd="0"/>
              </a:rPr>
              <a:t>https://www.google.com/search?rls=en&amp;sxsrf=ALeKk03kmMh3G9qk27TQ0V-xCOYCg9JfhQ:1584625112357&amp;q=deštný+prales+obrázky+zv%C3%ADřata&amp;tbm=isch&amp;source=univ&amp;client=safari&amp;sa=X&amp;ved=2ahUKEwjKgbLH1KboAhVQ4aQKHetUBjQQsAR6BAgKEAE</a:t>
            </a:r>
          </a:p>
          <a:p>
            <a:pPr marL="300354" indent="-300354" defTabSz="786384">
              <a:spcBef>
                <a:spcPts val="1700"/>
              </a:spcBef>
              <a:defRPr sz="2064"/>
            </a:pPr>
            <a:r>
              <a:rPr u="sng">
                <a:solidFill>
                  <a:srgbClr val="7030A0"/>
                </a:solidFill>
                <a:uFill>
                  <a:solidFill>
                    <a:srgbClr val="7030A0"/>
                  </a:solidFill>
                </a:uFill>
                <a:hlinkClick r:id="rId4" invalidUrl="" action="" tgtFrame="" tooltip="" history="1" highlightClick="0" endSnd="0"/>
              </a:rPr>
              <a:t>https://cs.wikipedia.org/wiki/De%C5%A1tn%C3%BD_les</a:t>
            </a:r>
          </a:p>
          <a:p>
            <a:pPr marL="300354" indent="-300354" defTabSz="786384">
              <a:spcBef>
                <a:spcPts val="1700"/>
              </a:spcBef>
              <a:defRPr sz="2064"/>
            </a:pPr>
            <a:r>
              <a:rPr u="sng">
                <a:solidFill>
                  <a:srgbClr val="7030A0"/>
                </a:solidFill>
                <a:uFill>
                  <a:solidFill>
                    <a:srgbClr val="7030A0"/>
                  </a:solidFill>
                </a:uFill>
                <a:hlinkClick r:id="rId5" invalidUrl="" action="" tgtFrame="" tooltip="" history="1" highlightClick="0" endSnd="0"/>
              </a:rPr>
              <a:t>https://cs.wikipedia.org/wiki/Monzun</a:t>
            </a:r>
          </a:p>
          <a:p>
            <a:pPr marL="300354" indent="-300354" defTabSz="786384">
              <a:spcBef>
                <a:spcPts val="1700"/>
              </a:spcBef>
              <a:defRPr sz="2064"/>
            </a:pPr>
            <a:r>
              <a:rPr u="sng">
                <a:solidFill>
                  <a:srgbClr val="7030A0"/>
                </a:solidFill>
                <a:uFill>
                  <a:solidFill>
                    <a:srgbClr val="7030A0"/>
                  </a:solidFill>
                </a:uFill>
                <a:hlinkClick r:id="rId6" invalidUrl="" action="" tgtFrame="" tooltip="" history="1" highlightClick="0" endSnd="0"/>
              </a:rPr>
              <a:t>https://www.youtube.com/watch?v=Ooyng_oAcDM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advClick="1" p14:dur="1000">
        <p14:ripple/>
      </p:transition>
    </mc:Choice>
    <mc:Fallback>
      <p:transition spd="med">
        <p:fade/>
      </p:transition>
    </mc:Fallback>
  </mc:AlternateContent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7" dur="1000"/>
                                        <p:tgtEl>
                                          <p:spTgt spid="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Class="entr" nodeType="clickEffect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18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Class="entr" nodeType="withEffect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3" fill="hold"/>
                                        <p:tgtEl>
                                          <p:spTgt spid="1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Class="entr" nodeType="clickEffect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7" fill="hold"/>
                                        <p:tgtEl>
                                          <p:spTgt spid="1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Class="entr" nodeType="clickEffect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" fill="hold"/>
                                        <p:tgtEl>
                                          <p:spTgt spid="1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Class="entr" nodeType="clickEffect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5" fill="hold"/>
                                        <p:tgtEl>
                                          <p:spTgt spid="1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Class="entr" nodeType="clickEffect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9" fill="hold"/>
                                        <p:tgtEl>
                                          <p:spTgt spid="1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82" grpId="1"/>
      <p:bldP build="p" bldLvl="5" animBg="1" rev="0" advAuto="0" spid="183" grpId="2"/>
    </p:bldLst>
  </p:timing>
</p:sld>
</file>

<file path=ppt/theme/theme1.xml><?xml version="1.0" encoding="utf-8"?>
<a:theme xmlns:a="http://schemas.openxmlformats.org/drawingml/2006/main" xmlns:r="http://schemas.openxmlformats.org/officeDocument/2006/relationships" name="Breeze">
  <a:themeElements>
    <a:clrScheme name="Breez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2C7C9F"/>
      </a:accent1>
      <a:accent2>
        <a:srgbClr val="244A58"/>
      </a:accent2>
      <a:accent3>
        <a:srgbClr val="E2751D"/>
      </a:accent3>
      <a:accent4>
        <a:srgbClr val="FFB400"/>
      </a:accent4>
      <a:accent5>
        <a:srgbClr val="7EB606"/>
      </a:accent5>
      <a:accent6>
        <a:srgbClr val="C00000"/>
      </a:accent6>
      <a:hlink>
        <a:srgbClr val="0000FF"/>
      </a:hlink>
      <a:folHlink>
        <a:srgbClr val="FF00FF"/>
      </a:folHlink>
    </a:clrScheme>
    <a:fontScheme name="Breeze">
      <a:majorFont>
        <a:latin typeface="Helvetica"/>
        <a:ea typeface="Helvetica"/>
        <a:cs typeface="Helvetica"/>
      </a:majorFont>
      <a:minorFont>
        <a:latin typeface="News Gothic MT"/>
        <a:ea typeface="News Gothic MT"/>
        <a:cs typeface="News Gothic MT"/>
      </a:minorFont>
    </a:fontScheme>
    <a:fmtScheme name="Breez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63500" dist="25400" dir="5400000">
              <a:srgbClr val="000000">
                <a:alpha val="40000"/>
              </a:srgbClr>
            </a:outerShdw>
          </a:effectLst>
        </a:effectStyle>
        <a:effectStyle>
          <a:effectLst>
            <a:outerShdw sx="100000" sy="100000" kx="0" ky="0" algn="b" rotWithShape="0" blurRad="63500" dist="25400" dir="5400000">
              <a:srgbClr val="000000">
                <a:alpha val="40000"/>
              </a:srgbClr>
            </a:outerShdw>
          </a:effectLst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63500" dist="25400" dir="5400000">
            <a:srgbClr val="000000">
              <a:alpha val="40000"/>
            </a:srgbClr>
          </a:outerShdw>
        </a:effectLst>
        <a:sp3d/>
      </a:spPr>
      <a:bodyPr rot="0" spcFirstLastPara="1" vertOverflow="overflow" horzOverflow="overflow" vert="horz" wrap="square" lIns="45719" tIns="45719" rIns="45719" bIns="45719" numCol="1" spcCol="38100" rtlCol="0" anchor="ctr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News Gothic M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News Gothic M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Breeze">
  <a:themeElements>
    <a:clrScheme name="Breez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2C7C9F"/>
      </a:accent1>
      <a:accent2>
        <a:srgbClr val="244A58"/>
      </a:accent2>
      <a:accent3>
        <a:srgbClr val="E2751D"/>
      </a:accent3>
      <a:accent4>
        <a:srgbClr val="FFB400"/>
      </a:accent4>
      <a:accent5>
        <a:srgbClr val="7EB606"/>
      </a:accent5>
      <a:accent6>
        <a:srgbClr val="C00000"/>
      </a:accent6>
      <a:hlink>
        <a:srgbClr val="0000FF"/>
      </a:hlink>
      <a:folHlink>
        <a:srgbClr val="FF00FF"/>
      </a:folHlink>
    </a:clrScheme>
    <a:fontScheme name="Breeze">
      <a:majorFont>
        <a:latin typeface="Helvetica"/>
        <a:ea typeface="Helvetica"/>
        <a:cs typeface="Helvetica"/>
      </a:majorFont>
      <a:minorFont>
        <a:latin typeface="News Gothic MT"/>
        <a:ea typeface="News Gothic MT"/>
        <a:cs typeface="News Gothic MT"/>
      </a:minorFont>
    </a:fontScheme>
    <a:fmtScheme name="Breez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63500" dist="25400" dir="5400000">
              <a:srgbClr val="000000">
                <a:alpha val="40000"/>
              </a:srgbClr>
            </a:outerShdw>
          </a:effectLst>
        </a:effectStyle>
        <a:effectStyle>
          <a:effectLst>
            <a:outerShdw sx="100000" sy="100000" kx="0" ky="0" algn="b" rotWithShape="0" blurRad="63500" dist="25400" dir="5400000">
              <a:srgbClr val="000000">
                <a:alpha val="40000"/>
              </a:srgbClr>
            </a:outerShdw>
          </a:effectLst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63500" dist="25400" dir="5400000">
            <a:srgbClr val="000000">
              <a:alpha val="40000"/>
            </a:srgbClr>
          </a:outerShdw>
        </a:effectLst>
        <a:sp3d/>
      </a:spPr>
      <a:bodyPr rot="0" spcFirstLastPara="1" vertOverflow="overflow" horzOverflow="overflow" vert="horz" wrap="square" lIns="45719" tIns="45719" rIns="45719" bIns="45719" numCol="1" spcCol="38100" rtlCol="0" anchor="ctr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News Gothic M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News Gothic M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