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3"/>
  </p:notesMasterIdLst>
  <p:sldIdLst>
    <p:sldId id="256" r:id="rId2"/>
    <p:sldId id="261" r:id="rId3"/>
    <p:sldId id="257" r:id="rId4"/>
    <p:sldId id="258" r:id="rId5"/>
    <p:sldId id="265" r:id="rId6"/>
    <p:sldId id="260" r:id="rId7"/>
    <p:sldId id="259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0DA06-C9FE-4970-8D04-C4142157170A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E1581-6345-4F8D-8322-2422F945F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2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E1581-6345-4F8D-8322-2422F945FA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05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9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0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4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2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9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3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5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3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8CE9B-78FB-4BB0-9493-251573E13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616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6EFD31-0499-43CE-8AFE-9F54122AA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Jak na Covid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5C3419-4ABA-4B3F-B445-499F56ED3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Školní psycholožka</a:t>
            </a:r>
          </a:p>
          <a:p>
            <a:pPr algn="ctr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Mgr. Eliška Lexová</a:t>
            </a:r>
          </a:p>
          <a:p>
            <a:pPr algn="ctr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ZŠ Jaroslava Seiferta, Mělník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A27D49-EB24-460E-9989-7B944E62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7200"/>
              <a:t>Desatero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6B383"/>
          </a:solidFill>
          <a:ln w="38100" cap="rnd">
            <a:solidFill>
              <a:srgbClr val="46B38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A65C19-EA0C-4B4C-87AA-48F0EF59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10. Volný čas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Velkou část dne věnujete učení, a to může být velice náročné. Je důležité, abyste se udržovali v psychické i fyzické pohodě a měli dobrou náladu.</a:t>
            </a:r>
          </a:p>
          <a:p>
            <a:pPr>
              <a:lnSpc>
                <a:spcPct val="100000"/>
              </a:lnSpc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 to znamená? 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Znamená to odpočinout si tedy od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celodenního sezení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přemýšlení, a to nejlépe nějakým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pohybem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Jděte se projít, zkuste i běhat. Můžete zkusit si i lehce zacvičit, poděkuje vám tělo i mysl. Můžete si také kreslit a zkoušet všechny možné aktivity, u kterých nemusíte přemýšlet a budete u nich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relaxovat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170" name="Picture 2" descr="Happy smiling cartoon girl running kids outdoor Vector Image">
            <a:extLst>
              <a:ext uri="{FF2B5EF4-FFF2-40B4-BE49-F238E27FC236}">
                <a16:creationId xmlns:a16="http://schemas.microsoft.com/office/drawing/2014/main" id="{8512C604-9EA9-4501-A2F8-7C8482876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" b="14055"/>
          <a:stretch/>
        </p:blipFill>
        <p:spPr bwMode="auto">
          <a:xfrm>
            <a:off x="7678443" y="2299925"/>
            <a:ext cx="3941064" cy="36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6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4DA71B-B90C-468A-AE31-32ECE9E09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2980944"/>
          </a:xfrm>
        </p:spPr>
        <p:txBody>
          <a:bodyPr/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Pokud byste potřebovali poradit s jakýmkoli problémem, můžete se na mě kdykoliv obrátit.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4E715FD-BE89-4A2C-9CF3-2D2D8D3A5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569720"/>
          </a:xfrm>
        </p:spPr>
        <p:txBody>
          <a:bodyPr>
            <a:no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Mgr. Eliška Lexová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Tel. 774 239 183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E-mail: lexovae@seifert-melnik.cz</a:t>
            </a:r>
          </a:p>
        </p:txBody>
      </p:sp>
    </p:spTree>
    <p:extLst>
      <p:ext uri="{BB962C8B-B14F-4D97-AF65-F5344CB8AC3E}">
        <p14:creationId xmlns:p14="http://schemas.microsoft.com/office/powerpoint/2010/main" val="172811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E9F3A-4842-4B77-8577-68156699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učit doma?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AC7C0C-F2FB-4C75-982C-9ABCBA719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Učit se doma v období online výuky může být velice náročné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Každý jsme jiný a zvládáme náročné situace jiným způsobem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této prezentaci můžete najít různé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tipy a rady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jak všechno zvládnout co nejlépe a s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dobrou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náladou</a:t>
            </a:r>
          </a:p>
        </p:txBody>
      </p:sp>
      <p:pic>
        <p:nvPicPr>
          <p:cNvPr id="2050" name="Picture 2" descr="Cartoon Students Studying drawing free image">
            <a:extLst>
              <a:ext uri="{FF2B5EF4-FFF2-40B4-BE49-F238E27FC236}">
                <a16:creationId xmlns:a16="http://schemas.microsoft.com/office/drawing/2014/main" id="{810DEF00-4ADF-4B39-B864-CEF2CCD5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66" y="4037633"/>
            <a:ext cx="3937750" cy="25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4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4C9E15-A869-4FC6-AC0C-4711CAA1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7200" dirty="0"/>
              <a:t>Desatero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6B383"/>
          </a:solidFill>
          <a:ln w="38100" cap="rnd">
            <a:solidFill>
              <a:srgbClr val="46B38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85C20-EE00-4DEB-BB83-EF922CFC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1. Prostředí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Mít dobré podmínky a místo pro učení je velice důležité. Pokud se nebudete cítit pohodlně a budete rušeni, tak vám učení nepůjde tak dobře. 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Takže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vypněte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rušivé zvuky a věci co vás mohou rozptylovat (TV, mobil, sociální sítě...).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Udělejte si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pořádek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a nachystejte si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pomůcky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Vyvětrejte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! V provětraném pokoji se učí lépe.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E10F38-670D-49A9-AA7A-0F4B7D6BD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r="14882" b="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9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1B3F-0763-4506-8E92-6B1C0C74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C6265-B31E-4541-A4F9-55AD7D49F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2. Pravidelnost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Každý den si naplánujte (pokud možno) stejně.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Pravidelnost vám pomůže zvyknout si na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režim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který jste měli i ve škole.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Bude také snazší se do školy vrátit a zvyknout si, že výuka už není online.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Určete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od kdy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se budete učit a dělat úkoly (např. každý všední den od 8 hodin), a také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kdy skončíte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budete mít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volno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73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C094B-1620-4403-989C-25D58EF1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B8835-CFA2-4A52-B5A9-7DCA464A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3. Důslednost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pravidla, která si určíte, nebudete dodržovat, tak nemají smysl.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Každému se někdy něco nechce dělat, ale je nutné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vydržet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dokončit všechny úkoly, a pak na vás už bude čekat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volno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4. Odkud kam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Dobré je také určit si jak budete při plnění úkolů postupovat. Když budete mít problémy s řešením a vypracováváním úkolů, tak doporučuji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začít nejlehčím úkolem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ty těžší si nechat až na konec.</a:t>
            </a:r>
          </a:p>
        </p:txBody>
      </p:sp>
    </p:spTree>
    <p:extLst>
      <p:ext uri="{BB962C8B-B14F-4D97-AF65-F5344CB8AC3E}">
        <p14:creationId xmlns:p14="http://schemas.microsoft.com/office/powerpoint/2010/main" val="333827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92ADD-0E45-45A2-8279-62BEB396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818EED-F5D5-41A0-A853-F314FD31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5. Změna aktivit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jste se u nějakého úkolu zastavili až na příliš dlouhou dobu a už se s ním spíše trápíte, tak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změňte aktivitu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Zkuste přejít na jiný úkol, který vám půjde lépe.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Nebo si dejte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menší přestávku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protáhněte se, a pak se k úkolu vraťte.</a:t>
            </a:r>
          </a:p>
        </p:txBody>
      </p:sp>
    </p:spTree>
    <p:extLst>
      <p:ext uri="{BB962C8B-B14F-4D97-AF65-F5344CB8AC3E}">
        <p14:creationId xmlns:p14="http://schemas.microsoft.com/office/powerpoint/2010/main" val="81667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167AE9-9A3F-4B46-ABFD-67EEDFA1E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7200" dirty="0"/>
              <a:t>Desatero</a:t>
            </a:r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6B383"/>
          </a:solidFill>
          <a:ln w="38100" cap="rnd">
            <a:solidFill>
              <a:srgbClr val="46B38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B2C561-0089-431F-9980-9B256E72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6. Přestávky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Přestávky si naplánujte podle sebe. Zkuste nejdříve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dokončit úkol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nebo nějaký blok učiva.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Jak už bylo řečeno, nejlepší je změnit o přestávce aktivitu.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Dlouho sedíte, tak se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protáhněte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projděte se. Můžete si dát svačinu, jít si pro pití, osvěžit se a vyvětrat.</a:t>
            </a:r>
          </a:p>
        </p:txBody>
      </p:sp>
      <p:pic>
        <p:nvPicPr>
          <p:cNvPr id="3074" name="Picture 2" descr="Child at computer cartoon boy learning at desk Vector Image">
            <a:extLst>
              <a:ext uri="{FF2B5EF4-FFF2-40B4-BE49-F238E27FC236}">
                <a16:creationId xmlns:a16="http://schemas.microsoft.com/office/drawing/2014/main" id="{D550BEB0-BE8F-42D5-86F8-D239EC72D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 r="4" b="10079"/>
          <a:stretch/>
        </p:blipFill>
        <p:spPr bwMode="auto">
          <a:xfrm>
            <a:off x="7678443" y="2314978"/>
            <a:ext cx="3941064" cy="373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CE705-66ED-4152-99EB-27456804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9B880-70EC-4FF7-A643-60680AFBB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7. Odměna/pochvala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Strávit dlouhou dobu u počítače a u úkolů není jednoduché.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Po učení se nezapomeňte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pochválit nebo odměnit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 Může to být nějaká oblíbená činnost (např. hraní na počítači, dívání se na videa) nebo nějaká sladkost.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8. Organizace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Než začnete plnit úkoly, tak stejně jako jste si nejdříve zorganizovali čas, tak si i naplánujte jak budete úkoly postupovat.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Udělejte si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seznam úkolů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odškrtávejte si, co máte hotové a co ještě zbývá.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Uvidíte tak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přehledně,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co na vás ještě čeká.</a:t>
            </a:r>
          </a:p>
        </p:txBody>
      </p:sp>
    </p:spTree>
    <p:extLst>
      <p:ext uri="{BB962C8B-B14F-4D97-AF65-F5344CB8AC3E}">
        <p14:creationId xmlns:p14="http://schemas.microsoft.com/office/powerpoint/2010/main" val="186801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4439C-52A0-491D-8846-4A02BE86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49666C-51FB-470D-B1D8-5CB8AAB60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9. Práce s informacemi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Při práci na úkolech si udělejte vlastní systém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třídění informací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Zjistíte jak se vám nejlépe učí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půjde vám to snadněji.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Potřebujete si zapamatovat nějakou větu?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Barevně si ji označte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Dělejte si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stručné výpisky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jen těch nejdůležitějších informací.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Najít si vlastní systém nějakou chvíli zabere, ale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vyplatí se!</a:t>
            </a:r>
          </a:p>
        </p:txBody>
      </p:sp>
      <p:pic>
        <p:nvPicPr>
          <p:cNvPr id="5122" name="Picture 2" descr="E-learning libera tutti">
            <a:extLst>
              <a:ext uri="{FF2B5EF4-FFF2-40B4-BE49-F238E27FC236}">
                <a16:creationId xmlns:a16="http://schemas.microsoft.com/office/drawing/2014/main" id="{13BD0C2C-78D8-4652-ADC3-3CB48BEA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93" y="3986820"/>
            <a:ext cx="3580079" cy="2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4066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1B3027"/>
      </a:dk2>
      <a:lt2>
        <a:srgbClr val="F3F0F2"/>
      </a:lt2>
      <a:accent1>
        <a:srgbClr val="46B383"/>
      </a:accent1>
      <a:accent2>
        <a:srgbClr val="3BB1AF"/>
      </a:accent2>
      <a:accent3>
        <a:srgbClr val="4D94C3"/>
      </a:accent3>
      <a:accent4>
        <a:srgbClr val="3E54B3"/>
      </a:accent4>
      <a:accent5>
        <a:srgbClr val="684DC3"/>
      </a:accent5>
      <a:accent6>
        <a:srgbClr val="873BB1"/>
      </a:accent6>
      <a:hlink>
        <a:srgbClr val="898F2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79</TotalTime>
  <Words>683</Words>
  <Application>Microsoft Office PowerPoint</Application>
  <PresentationFormat>Širokoúhlá obrazovka</PresentationFormat>
  <Paragraphs>62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Modern Love</vt:lpstr>
      <vt:lpstr>The Hand</vt:lpstr>
      <vt:lpstr>SketchyVTI</vt:lpstr>
      <vt:lpstr>Jak na Covid</vt:lpstr>
      <vt:lpstr>Jak se učit doma? </vt:lpstr>
      <vt:lpstr>Desatero</vt:lpstr>
      <vt:lpstr>Desatero</vt:lpstr>
      <vt:lpstr>Desatero</vt:lpstr>
      <vt:lpstr>Desatero</vt:lpstr>
      <vt:lpstr>Desatero</vt:lpstr>
      <vt:lpstr>Desatero</vt:lpstr>
      <vt:lpstr>Desatero</vt:lpstr>
      <vt:lpstr>Desatero</vt:lpstr>
      <vt:lpstr>Pokud byste potřebovali poradit s jakýmkoli problémem, můžete se na mě kdykoliv obrátit.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Covid</dc:title>
  <dc:creator>Lexová, Eliška</dc:creator>
  <cp:lastModifiedBy>Lexová, Eliška</cp:lastModifiedBy>
  <cp:revision>32</cp:revision>
  <dcterms:created xsi:type="dcterms:W3CDTF">2021-03-14T10:05:33Z</dcterms:created>
  <dcterms:modified xsi:type="dcterms:W3CDTF">2021-03-14T13:29:47Z</dcterms:modified>
</cp:coreProperties>
</file>